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73" r:id="rId3"/>
    <p:sldId id="278" r:id="rId4"/>
    <p:sldId id="301" r:id="rId5"/>
    <p:sldId id="304" r:id="rId6"/>
    <p:sldId id="306" r:id="rId7"/>
    <p:sldId id="308" r:id="rId8"/>
    <p:sldId id="309" r:id="rId9"/>
    <p:sldId id="313" r:id="rId10"/>
    <p:sldId id="310" r:id="rId11"/>
    <p:sldId id="311" r:id="rId12"/>
    <p:sldId id="312" r:id="rId13"/>
    <p:sldId id="314" r:id="rId14"/>
    <p:sldId id="315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F9F"/>
    <a:srgbClr val="FF75FF"/>
    <a:srgbClr val="EAEDED"/>
    <a:srgbClr val="FEF9F0"/>
    <a:srgbClr val="B88F67"/>
    <a:srgbClr val="F5ED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>
        <p:scale>
          <a:sx n="75" d="100"/>
          <a:sy n="75" d="100"/>
        </p:scale>
        <p:origin x="123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15.994"/>
    </inkml:context>
    <inkml:brush xml:id="br0">
      <inkml:brushProperty name="width" value="0.05" units="cm"/>
      <inkml:brushProperty name="height" value="0.05" units="cm"/>
      <inkml:brushProperty name="color" value="#00B46F"/>
      <inkml:brushProperty name="ignorePressure" value="1"/>
    </inkml:brush>
  </inkml:definitions>
  <inkml:trace contextRef="#ctx0" brushRef="#br0">0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16.867"/>
    </inkml:context>
    <inkml:brush xml:id="br0">
      <inkml:brushProperty name="width" value="0.05" units="cm"/>
      <inkml:brushProperty name="height" value="0.05" units="cm"/>
      <inkml:brushProperty name="color" value="#00B46F"/>
      <inkml:brushProperty name="ignorePressure" value="1"/>
    </inkml:brush>
  </inkml:definitions>
  <inkml:trace contextRef="#ctx0" brushRef="#br0">0 21,'62'3,"-39"-1,0-1,-1-2,1 0,34-6,-57 7,1 1,0-1,-1 0,1 0,0 0,-1 0,1 0,0 0,-1-1,1 1,0 0,-1 0,1 0,-1-1,1 1,0 0,-1-1,1 1,-1 0,1-1,-1 1,1-1,-1 1,1-1,-1 1,1-1,-1 1,0-1,1 1,-1-2,-22-2,-39 2,49 1,8 1,1-1,0 1,-1 0,1 0,-1 0,1 0,0 1,-1-1,1 1,0 0,-4 2,7-3,0 0,0 1,0-1,0 1,0-1,0 0,0 1,0-1,0 0,1 1,-1-1,0 0,0 1,0-1,1 0,-1 1,0-1,0 0,1 1,-1-1,0 0,1 0,-1 1,0-1,1 0,-1 0,0 0,1 0,-1 1,0-1,1 0,-1 0,1 0,-1 0,0 0,1 0,-1 0,1 0,-1 0,0 0,1 0,19 4,-6-3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3.017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387 37,'5'2,"0"-2,0 1,0 0,1-1,-1 0,0 0,8-2,6 0,-19 2,68-1,-60-1,-9 0,-35-7,-2 3,7 0,-1 2,-45-2,22 6,20-1,-67 7,92-4,0-1,0 2,1-1,-1 2,1-1,-1 1,1 0,0 1,1 0,-1 1,-9 8,18-14,-1 0,1 0,0 1,0-1,0 0,0 0,-1 0,1 1,0-1,0 0,0 0,0 1,0-1,0 0,0 0,0 0,0 1,0-1,0 0,-1 0,2 1,-1-1,0 0,0 0,0 1,0-1,0 0,0 0,0 1,0-1,0 0,0 0,0 1,1-1,-1 0,0 0,0 0,0 0,0 1,1-1,-1 0,0 0,0 0,0 0,1 1,-1-1,0 0,1 0,19 9,26 0,58-4,-76-5,0 1,41 7,-21-2,0-2,1-1,58-6,-7 0,377 3,-337-19,20 22,121-5,-220-6,-35 4,46-2,157 7,-213-1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6.245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492 0,'619'0,"-1539"0,780 19,105-19,20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07T03:54:27.613"/>
    </inkml:context>
    <inkml:brush xml:id="br0">
      <inkml:brushProperty name="width" value="0.35" units="cm"/>
      <inkml:brushProperty name="height" value="0.35" units="cm"/>
      <inkml:brushProperty name="color" value="#C1FFE7"/>
      <inkml:brushProperty name="ignorePressure" value="1"/>
    </inkml:brush>
  </inkml:definitions>
  <inkml:trace contextRef="#ctx0" brushRef="#br0">1 17,'127'3,"134"-6,-188-12,-60 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AD9A2-5357-4C70-B981-EA9281406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CEA5F-89A8-45D5-A13D-27D03CC4A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E5221-E81A-4026-8EE5-37538859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6A48D-1C6D-4F43-B9A4-134C8AD5A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87880-0149-4EF5-84DC-B23E40805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0793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4314A-1172-459A-9AAD-543F6051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0BD7E-A014-4C00-ABD1-00F1FFF21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CB968-41DB-420B-8FD1-E123BBE4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332D4-F037-4B8A-AB31-37D081734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0AA8C9-8B79-47D6-AA7A-011CBF80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5534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A47793-15ED-40E4-8AA5-E4F242549B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C9C187-6F21-4FF3-907F-A106A3FBA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93E7-A0D3-45F1-A9CE-117B2A99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3A49-3BA0-4354-AD2A-5662CFE3E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82266D-8E2A-4D03-B6D5-57D871764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9592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7790-EB26-4508-B8AE-75DF770A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77363-835B-4E38-9F61-2874D85D4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B57ED-D172-4E23-B3D7-6D00062D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9FF2C-6B64-4DC5-8276-6A931F93D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D2A77-D96C-489E-9ED2-F61A692F4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18886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5142D-B27D-44DB-B250-A22FDBCC2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4B720-2B0A-4D18-8332-2BF7C62C76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F4F13-886C-4E3D-8D2C-71195519D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26F59F-924B-4463-8D11-69CF5608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6150E-1EC4-473D-A619-37A3A6A75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6767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E6321-2DD6-4A0F-BEB6-DC4BADE25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B7087-DBD4-457A-A703-09553EBE3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01D03-4A7D-4BB5-BF71-C2D058E46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C9859-B64D-4322-84F6-0D304C69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01392-B284-4729-9D99-692E100AD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18984-1E22-49A4-BCF1-36967500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85048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1C23E-728C-4D4F-919C-A387D5680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FE3BF-64C6-4C0F-9016-E598D6311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3FBA06-E6C2-4969-8493-354675C77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549111-E096-4972-96DF-F3D402403E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80870-982F-40F1-AEFE-8BC47228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442B4-E74B-4416-9D6B-14387238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9B5B96-5FA3-4BE7-B8D1-E093335E5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8CDD8-76CE-478B-8B69-E23343E1F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431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60601-39AC-4437-B925-1FD30A7AD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0A31F-D5AC-40F1-AB24-3222AF85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487E6E-66E4-44DE-806C-AD912C9E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F7BA7-8856-4140-BB28-3D2B9320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3217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4DE696-A5B0-4B4A-AC9D-AF4B1461D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33B8C6-F283-4B4C-AEE2-A301AABD1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07F32-C49E-4653-AFE7-A06EA3DD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3184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00D2-8076-4411-8A2A-BB824D3F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A24DD-064B-4089-A054-799BB505F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A7AAC3-2103-4886-9C43-68E839AF2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DFEDDC-ADBC-4983-BA52-7D82D1904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6F361-FC2D-40AA-B777-2627CF90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AF204-7E8D-44E6-BBD2-1A6D38DB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8323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2331-A6B1-494F-B932-0D5022BA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FEF6A3-C571-4A41-9C19-62FD30E3B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0FB61-C925-4DFB-8D67-4CB07796B0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105D9-1BCC-41BB-B183-832302C5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8290-CAE1-43CB-B0A2-C98B2E924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A12C32-26B5-4CAE-880F-C80C227FB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0576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563C9E-2CCF-4141-9EA4-7C2845FF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3A59F-9752-408D-8B64-8491437E2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869CE5-5696-425D-ACCB-EE970CE70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D52DC-4AF8-4F2F-BD36-C28BC7108C27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CEEDC-98B4-47B2-87BA-93CE2F218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186D-4874-45CF-B47A-FE25C37DB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7123A-9A64-46E9-A04A-4946F8DF6CD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1980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12" Type="http://schemas.openxmlformats.org/officeDocument/2006/relationships/customXml" Target="../ink/ink3.xml"/><Relationship Id="rId17" Type="http://schemas.openxmlformats.org/officeDocument/2006/relationships/image" Target="../media/image16.png"/><Relationship Id="rId2" Type="http://schemas.openxmlformats.org/officeDocument/2006/relationships/image" Target="../media/image4.png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5" Type="http://schemas.openxmlformats.org/officeDocument/2006/relationships/image" Target="../media/image15.png"/><Relationship Id="rId10" Type="http://schemas.openxmlformats.org/officeDocument/2006/relationships/customXml" Target="../ink/ink2.xml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Therapist Profile Template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1A77D8-26A9-45F2-86BA-3F9BDAF60EBC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133427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CF12F7-8BA0-4295-9D32-DED29A84F2C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E8A74-60FE-420C-97A1-87C95F25B7F9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E2C932A-E70B-4772-BA17-F11C1D8D21AB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E374AED-B17D-4C71-AB16-552127D9EA7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112ADF-3806-4A06-8162-8C64053DFC9B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A759748-CFE6-4881-8930-03CFBE037721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F232E60-12FF-402C-A028-57256600DE7C}"/>
              </a:ext>
            </a:extLst>
          </p:cNvPr>
          <p:cNvSpPr txBox="1"/>
          <p:nvPr/>
        </p:nvSpPr>
        <p:spPr>
          <a:xfrm>
            <a:off x="3444994" y="2035889"/>
            <a:ext cx="211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Notification preferences</a:t>
            </a:r>
            <a:endParaRPr lang="en-DE" sz="140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C7B8525-FBC3-44B3-ADA4-042A071316AC}"/>
              </a:ext>
            </a:extLst>
          </p:cNvPr>
          <p:cNvSpPr/>
          <p:nvPr/>
        </p:nvSpPr>
        <p:spPr>
          <a:xfrm>
            <a:off x="6264365" y="2047584"/>
            <a:ext cx="1228691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BCB85C-9761-40B3-B1F6-8E6D07A020DA}"/>
              </a:ext>
            </a:extLst>
          </p:cNvPr>
          <p:cNvGrpSpPr/>
          <p:nvPr/>
        </p:nvGrpSpPr>
        <p:grpSpPr>
          <a:xfrm>
            <a:off x="7292560" y="2111721"/>
            <a:ext cx="138112" cy="138113"/>
            <a:chOff x="10431555" y="2187409"/>
            <a:chExt cx="138112" cy="13811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683E97E0-B1B5-4376-9D3D-42F30A740884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CE2F3C4-8990-499A-AA36-FC92CA16C2B9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E737D1-470E-4C72-B7EA-FD8491414A2B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D1BF6AA-7BCB-45A1-B04D-1425EFFA79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D166D0D-0998-4918-991B-32CE5CA7B182}"/>
              </a:ext>
            </a:extLst>
          </p:cNvPr>
          <p:cNvSpPr txBox="1"/>
          <p:nvPr/>
        </p:nvSpPr>
        <p:spPr>
          <a:xfrm>
            <a:off x="6247103" y="2041068"/>
            <a:ext cx="6274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Push</a:t>
            </a:r>
            <a:endParaRPr lang="en-DE" sz="11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91E5FF8-ED3D-446C-951C-4058B761805D}"/>
              </a:ext>
            </a:extLst>
          </p:cNvPr>
          <p:cNvSpPr/>
          <p:nvPr/>
        </p:nvSpPr>
        <p:spPr>
          <a:xfrm>
            <a:off x="7728645" y="2047584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89137-22A3-491C-8F28-776714D1B4E1}"/>
              </a:ext>
            </a:extLst>
          </p:cNvPr>
          <p:cNvSpPr txBox="1"/>
          <p:nvPr/>
        </p:nvSpPr>
        <p:spPr>
          <a:xfrm>
            <a:off x="7716561" y="2043749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SMS</a:t>
            </a:r>
            <a:endParaRPr lang="en-DE" sz="11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8C2F318-669A-41B1-BFF6-B686F148E8E8}"/>
              </a:ext>
            </a:extLst>
          </p:cNvPr>
          <p:cNvGrpSpPr/>
          <p:nvPr/>
        </p:nvGrpSpPr>
        <p:grpSpPr>
          <a:xfrm>
            <a:off x="9188314" y="2035889"/>
            <a:ext cx="1240775" cy="264805"/>
            <a:chOff x="6967017" y="2167765"/>
            <a:chExt cx="1240775" cy="264805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059C9096-2B73-41C2-9AF6-9C4209F4AF7F}"/>
                </a:ext>
              </a:extLst>
            </p:cNvPr>
            <p:cNvSpPr/>
            <p:nvPr/>
          </p:nvSpPr>
          <p:spPr>
            <a:xfrm>
              <a:off x="6979101" y="2171600"/>
              <a:ext cx="1228691" cy="260970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B828953-E078-44B8-B4CB-7299C4D99B03}"/>
                </a:ext>
              </a:extLst>
            </p:cNvPr>
            <p:cNvSpPr/>
            <p:nvPr/>
          </p:nvSpPr>
          <p:spPr>
            <a:xfrm>
              <a:off x="8000625" y="2243473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4776DB-DBA0-41BA-A09B-AD9C5DE436EB}"/>
                </a:ext>
              </a:extLst>
            </p:cNvPr>
            <p:cNvSpPr txBox="1"/>
            <p:nvPr/>
          </p:nvSpPr>
          <p:spPr>
            <a:xfrm>
              <a:off x="6967017" y="2167765"/>
              <a:ext cx="71389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100" dirty="0">
                  <a:solidFill>
                    <a:schemeClr val="bg2">
                      <a:lumMod val="25000"/>
                    </a:schemeClr>
                  </a:solidFill>
                </a:rPr>
                <a:t>Email</a:t>
              </a:r>
              <a:endParaRPr lang="en-DE" sz="11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094BD0-9AB9-485E-B4C0-4C92E3D37495}"/>
              </a:ext>
            </a:extLst>
          </p:cNvPr>
          <p:cNvGrpSpPr/>
          <p:nvPr/>
        </p:nvGrpSpPr>
        <p:grpSpPr>
          <a:xfrm>
            <a:off x="8761763" y="2111597"/>
            <a:ext cx="138112" cy="138113"/>
            <a:chOff x="10431555" y="2187409"/>
            <a:chExt cx="138112" cy="138113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F9DEF8B-4FE7-4EA5-899D-2C18F3CD961F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1151957-6A39-4F7E-B66C-7CFC661105BF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9BAE90C-24A7-47F7-8A51-4E0379996556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4B53966F-01C2-41AB-A7B6-C94761243C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898BFD4F-474E-4003-BA99-F2563D04798C}"/>
              </a:ext>
            </a:extLst>
          </p:cNvPr>
          <p:cNvSpPr txBox="1"/>
          <p:nvPr/>
        </p:nvSpPr>
        <p:spPr>
          <a:xfrm>
            <a:off x="3444994" y="1596699"/>
            <a:ext cx="211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All notifications</a:t>
            </a:r>
            <a:endParaRPr lang="en-DE" sz="1400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07693674-65D7-4636-913E-0BD13CD8F16B}"/>
              </a:ext>
            </a:extLst>
          </p:cNvPr>
          <p:cNvSpPr/>
          <p:nvPr/>
        </p:nvSpPr>
        <p:spPr>
          <a:xfrm>
            <a:off x="7734919" y="1603068"/>
            <a:ext cx="122869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6E8C935-9CC1-497B-88CF-8CF27F3577B5}"/>
              </a:ext>
            </a:extLst>
          </p:cNvPr>
          <p:cNvSpPr/>
          <p:nvPr/>
        </p:nvSpPr>
        <p:spPr>
          <a:xfrm>
            <a:off x="8763114" y="166720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CC6442-D096-4BA8-9F98-FACB15B4B971}"/>
              </a:ext>
            </a:extLst>
          </p:cNvPr>
          <p:cNvSpPr txBox="1"/>
          <p:nvPr/>
        </p:nvSpPr>
        <p:spPr>
          <a:xfrm>
            <a:off x="7717657" y="1596552"/>
            <a:ext cx="734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off</a:t>
            </a:r>
            <a:endParaRPr lang="en-DE" sz="1100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31608618-4EED-4296-B80C-C4EC483FF47C}"/>
              </a:ext>
            </a:extLst>
          </p:cNvPr>
          <p:cNvSpPr/>
          <p:nvPr/>
        </p:nvSpPr>
        <p:spPr>
          <a:xfrm>
            <a:off x="6259187" y="1602714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FE9CF26-5140-41B4-80AE-EC375D0D9005}"/>
              </a:ext>
            </a:extLst>
          </p:cNvPr>
          <p:cNvSpPr txBox="1"/>
          <p:nvPr/>
        </p:nvSpPr>
        <p:spPr>
          <a:xfrm>
            <a:off x="6247103" y="1598879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on</a:t>
            </a:r>
            <a:endParaRPr lang="en-DE" sz="110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B431B98-764A-46DC-8ADE-11995886EE61}"/>
              </a:ext>
            </a:extLst>
          </p:cNvPr>
          <p:cNvGrpSpPr/>
          <p:nvPr/>
        </p:nvGrpSpPr>
        <p:grpSpPr>
          <a:xfrm>
            <a:off x="7292305" y="1666727"/>
            <a:ext cx="138112" cy="138113"/>
            <a:chOff x="10431555" y="2187409"/>
            <a:chExt cx="138112" cy="138113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B1F33CA-59CD-4739-B461-EF81D1DF4D3A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2A6C1604-8738-4370-BB67-1FE245FB788E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EDE75001-DDCB-4BD8-95BE-A64C56B60AEF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B8FD4E65-2507-4E6D-929C-D01237AE7F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D03A185-FE43-4641-81BD-1461C18FC351}"/>
              </a:ext>
            </a:extLst>
          </p:cNvPr>
          <p:cNvSpPr/>
          <p:nvPr/>
        </p:nvSpPr>
        <p:spPr>
          <a:xfrm>
            <a:off x="9200398" y="1609405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60D172F0-FF10-4521-93CB-D8183F9AC0EF}"/>
              </a:ext>
            </a:extLst>
          </p:cNvPr>
          <p:cNvSpPr txBox="1"/>
          <p:nvPr/>
        </p:nvSpPr>
        <p:spPr>
          <a:xfrm>
            <a:off x="9200397" y="1616162"/>
            <a:ext cx="8292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>
                <a:solidFill>
                  <a:schemeClr val="bg2">
                    <a:lumMod val="25000"/>
                  </a:schemeClr>
                </a:solidFill>
              </a:rPr>
              <a:t>Mute</a:t>
            </a:r>
            <a:endParaRPr lang="en-DE" sz="1050" dirty="0"/>
          </a:p>
        </p:txBody>
      </p:sp>
      <p:sp>
        <p:nvSpPr>
          <p:cNvPr id="111" name="Isosceles Triangle 110">
            <a:extLst>
              <a:ext uri="{FF2B5EF4-FFF2-40B4-BE49-F238E27FC236}">
                <a16:creationId xmlns:a16="http://schemas.microsoft.com/office/drawing/2014/main" id="{8A887D4F-B73C-4214-9495-B96E2D2BFBD7}"/>
              </a:ext>
            </a:extLst>
          </p:cNvPr>
          <p:cNvSpPr/>
          <p:nvPr/>
        </p:nvSpPr>
        <p:spPr>
          <a:xfrm flipV="1">
            <a:off x="10261213" y="1695284"/>
            <a:ext cx="111918" cy="9790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FC3D75B-8691-4079-9A54-4A47ADEF52D1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Notification Settings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0C2B85F-1288-4F60-9AF7-4B1321DD3D7A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6BA2022-0445-4C03-B014-31251723B014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04B7CD7-FDBB-4CB1-9557-CE7186ECFBA0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406946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B3BAC55-EF26-4CA9-B202-2D9D235E5A28}"/>
              </a:ext>
            </a:extLst>
          </p:cNvPr>
          <p:cNvSpPr txBox="1"/>
          <p:nvPr/>
        </p:nvSpPr>
        <p:spPr>
          <a:xfrm>
            <a:off x="3293152" y="1525434"/>
            <a:ext cx="23169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Hide Profile from Public View</a:t>
            </a:r>
            <a:endParaRPr lang="en-DE" sz="1400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907D67B7-C644-42B3-8EBD-A468A987F4E1}"/>
              </a:ext>
            </a:extLst>
          </p:cNvPr>
          <p:cNvSpPr/>
          <p:nvPr/>
        </p:nvSpPr>
        <p:spPr>
          <a:xfrm>
            <a:off x="6117298" y="1528956"/>
            <a:ext cx="1228691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018969-D9C6-4FDB-A5F6-A1C6199AECD1}"/>
              </a:ext>
            </a:extLst>
          </p:cNvPr>
          <p:cNvSpPr txBox="1"/>
          <p:nvPr/>
        </p:nvSpPr>
        <p:spPr>
          <a:xfrm>
            <a:off x="6100036" y="1522440"/>
            <a:ext cx="7346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off</a:t>
            </a:r>
            <a:endParaRPr lang="en-DE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75E6F7B-64C4-4FAB-B777-316D6A5B6F37}"/>
              </a:ext>
            </a:extLst>
          </p:cNvPr>
          <p:cNvSpPr/>
          <p:nvPr/>
        </p:nvSpPr>
        <p:spPr>
          <a:xfrm>
            <a:off x="7581578" y="1528956"/>
            <a:ext cx="1228691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E7B6B7-AB7C-44F9-A0E6-4AD43D5B2814}"/>
              </a:ext>
            </a:extLst>
          </p:cNvPr>
          <p:cNvSpPr txBox="1"/>
          <p:nvPr/>
        </p:nvSpPr>
        <p:spPr>
          <a:xfrm>
            <a:off x="7569494" y="1525121"/>
            <a:ext cx="7138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Turn on</a:t>
            </a:r>
            <a:endParaRPr lang="en-DE" sz="11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1D6B202-4CC5-4354-A068-99432B0DF80D}"/>
              </a:ext>
            </a:extLst>
          </p:cNvPr>
          <p:cNvGrpSpPr/>
          <p:nvPr/>
        </p:nvGrpSpPr>
        <p:grpSpPr>
          <a:xfrm>
            <a:off x="7142837" y="1584187"/>
            <a:ext cx="138112" cy="138113"/>
            <a:chOff x="10431555" y="2187409"/>
            <a:chExt cx="138112" cy="13811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CD6DC06-D2D9-46EB-AC5A-DBAC59A4CD1E}"/>
                </a:ext>
              </a:extLst>
            </p:cNvPr>
            <p:cNvSpPr/>
            <p:nvPr/>
          </p:nvSpPr>
          <p:spPr>
            <a:xfrm>
              <a:off x="10431555" y="2187409"/>
              <a:ext cx="138112" cy="1381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DE" sz="1200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68180D0-FBDB-4F2D-82E2-E34FD486F812}"/>
                </a:ext>
              </a:extLst>
            </p:cNvPr>
            <p:cNvGrpSpPr/>
            <p:nvPr/>
          </p:nvGrpSpPr>
          <p:grpSpPr>
            <a:xfrm>
              <a:off x="10452097" y="2207145"/>
              <a:ext cx="97028" cy="98639"/>
              <a:chOff x="6487128" y="1996861"/>
              <a:chExt cx="97028" cy="98639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FDAC7FB0-6548-47B8-8103-70E77D27F6F0}"/>
                  </a:ext>
                </a:extLst>
              </p:cNvPr>
              <p:cNvCxnSpPr/>
              <p:nvPr/>
            </p:nvCxnSpPr>
            <p:spPr>
              <a:xfrm>
                <a:off x="6487128" y="2000250"/>
                <a:ext cx="97028" cy="9525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15891DC-7654-474C-9840-F8EDC81331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7128" y="1996861"/>
                <a:ext cx="97028" cy="986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07247A40-91F7-4E44-93FC-25B1FC026A30}"/>
              </a:ext>
            </a:extLst>
          </p:cNvPr>
          <p:cNvSpPr/>
          <p:nvPr/>
        </p:nvSpPr>
        <p:spPr>
          <a:xfrm>
            <a:off x="8604314" y="158418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D628462-C3DF-4B19-A1F8-21749D5C9D9B}"/>
              </a:ext>
            </a:extLst>
          </p:cNvPr>
          <p:cNvSpPr/>
          <p:nvPr/>
        </p:nvSpPr>
        <p:spPr>
          <a:xfrm>
            <a:off x="5196023" y="3914153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Request account data download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F9D8405-0A5A-4DDD-B11A-ED12C7684C90}"/>
              </a:ext>
            </a:extLst>
          </p:cNvPr>
          <p:cNvSpPr/>
          <p:nvPr/>
        </p:nvSpPr>
        <p:spPr>
          <a:xfrm>
            <a:off x="5196023" y="4253699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Request account data deletion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81B1FBA3-9D22-463D-A84C-681A2E8EE528}"/>
              </a:ext>
            </a:extLst>
          </p:cNvPr>
          <p:cNvSpPr/>
          <p:nvPr/>
        </p:nvSpPr>
        <p:spPr>
          <a:xfrm>
            <a:off x="5198613" y="4574751"/>
            <a:ext cx="3697805" cy="25897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 account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063A163D-4EAF-498A-8B18-E8532981418C}"/>
              </a:ext>
            </a:extLst>
          </p:cNvPr>
          <p:cNvSpPr/>
          <p:nvPr/>
        </p:nvSpPr>
        <p:spPr>
          <a:xfrm>
            <a:off x="5051081" y="2926682"/>
            <a:ext cx="534433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Forgotten Password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DE57D172-9D0F-462F-9661-895FC950A9D2}"/>
              </a:ext>
            </a:extLst>
          </p:cNvPr>
          <p:cNvSpPr/>
          <p:nvPr/>
        </p:nvSpPr>
        <p:spPr>
          <a:xfrm>
            <a:off x="7777124" y="2506787"/>
            <a:ext cx="2618293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9CD8DBC2-7672-4055-B10B-72F2D6BC31FF}"/>
              </a:ext>
            </a:extLst>
          </p:cNvPr>
          <p:cNvSpPr/>
          <p:nvPr/>
        </p:nvSpPr>
        <p:spPr>
          <a:xfrm>
            <a:off x="5051082" y="2510929"/>
            <a:ext cx="2618296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***************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6B85EBB6-94CC-4ED5-8631-7CDFCE45BEFF}"/>
              </a:ext>
            </a:extLst>
          </p:cNvPr>
          <p:cNvSpPr/>
          <p:nvPr/>
        </p:nvSpPr>
        <p:spPr>
          <a:xfrm>
            <a:off x="3385211" y="2502682"/>
            <a:ext cx="139918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Update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E02D917-24D9-4156-9005-BBF598CD25B2}"/>
              </a:ext>
            </a:extLst>
          </p:cNvPr>
          <p:cNvSpPr/>
          <p:nvPr/>
        </p:nvSpPr>
        <p:spPr>
          <a:xfrm>
            <a:off x="5053507" y="2125271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B387875E-4377-44AD-8D4F-5369DD13C8A5}"/>
              </a:ext>
            </a:extLst>
          </p:cNvPr>
          <p:cNvSpPr/>
          <p:nvPr/>
        </p:nvSpPr>
        <p:spPr>
          <a:xfrm>
            <a:off x="7777123" y="2163367"/>
            <a:ext cx="178719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Confirm Password*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7580E841-8346-4868-B5E9-E86355E643AD}"/>
              </a:ext>
            </a:extLst>
          </p:cNvPr>
          <p:cNvSpPr/>
          <p:nvPr/>
        </p:nvSpPr>
        <p:spPr>
          <a:xfrm>
            <a:off x="3385210" y="2926682"/>
            <a:ext cx="1399188" cy="3475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Save Password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1F833C-CC96-4F65-9F8D-FA80F141F448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7603EB-2D0C-498E-B9A9-991882C3D75C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22AAA2-D79A-4B4B-98F2-9542E0B4C755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C2D4358-FEF8-4511-B7E5-910FB6757F5B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0E3BD5F-56C6-4B69-9D9A-9408AA66B54D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90B3BC2-4081-4051-8FE4-F230D2AC380D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0ED2239-F5D0-4C5F-8277-8F2B775CD6B7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Notification Settings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C5D239-8EE7-4725-A317-9A5BC8B59C7B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Privacy and Security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DEF8324-0DC3-43F6-9454-3AAB892DA45D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A31A292-C2D7-4E19-AD26-29F0F10AB534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888815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E2269BC-E3BC-4A7F-863F-28A2139D300C}"/>
              </a:ext>
            </a:extLst>
          </p:cNvPr>
          <p:cNvSpPr/>
          <p:nvPr/>
        </p:nvSpPr>
        <p:spPr>
          <a:xfrm>
            <a:off x="4062002" y="3866246"/>
            <a:ext cx="6248400" cy="138209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B87008-C444-43B7-A6BC-EA4A7CB8298C}"/>
              </a:ext>
            </a:extLst>
          </p:cNvPr>
          <p:cNvSpPr txBox="1"/>
          <p:nvPr/>
        </p:nvSpPr>
        <p:spPr>
          <a:xfrm>
            <a:off x="4099268" y="355846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Write us an email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5B868D-BB08-4086-ABA6-788EEF0F79A1}"/>
              </a:ext>
            </a:extLst>
          </p:cNvPr>
          <p:cNvSpPr txBox="1"/>
          <p:nvPr/>
        </p:nvSpPr>
        <p:spPr>
          <a:xfrm>
            <a:off x="4062002" y="159669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FAQ</a:t>
            </a:r>
            <a:endParaRPr 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823DD9F-F1B4-4702-9335-157DB4DC6A7D}"/>
              </a:ext>
            </a:extLst>
          </p:cNvPr>
          <p:cNvSpPr/>
          <p:nvPr/>
        </p:nvSpPr>
        <p:spPr>
          <a:xfrm>
            <a:off x="4062002" y="1965525"/>
            <a:ext cx="6248400" cy="105233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Where can I see my previous customers?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How to access the calendar with all my bookings?</a:t>
            </a:r>
          </a:p>
          <a:p>
            <a:r>
              <a:rPr lang="en-US" sz="1400" dirty="0">
                <a:solidFill>
                  <a:schemeClr val="tx1"/>
                </a:solidFill>
              </a:rPr>
              <a:t>How to delete my account?</a:t>
            </a:r>
          </a:p>
          <a:p>
            <a:r>
              <a:rPr lang="en-US" sz="1400" dirty="0">
                <a:solidFill>
                  <a:schemeClr val="tx1"/>
                </a:solidFill>
              </a:rPr>
              <a:t>Where to see my reviews?</a:t>
            </a:r>
            <a:endParaRPr lang="en-DE" sz="1400" dirty="0">
              <a:solidFill>
                <a:schemeClr val="tx1"/>
              </a:solidFill>
            </a:endParaRPr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E85E6C3D-7C39-4BBE-AA40-C7B9187BB63F}"/>
              </a:ext>
            </a:extLst>
          </p:cNvPr>
          <p:cNvSpPr/>
          <p:nvPr/>
        </p:nvSpPr>
        <p:spPr>
          <a:xfrm flipV="1">
            <a:off x="6207100" y="2505459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486897A8-10F6-4A1C-941C-608009C1A70F}"/>
              </a:ext>
            </a:extLst>
          </p:cNvPr>
          <p:cNvSpPr/>
          <p:nvPr/>
        </p:nvSpPr>
        <p:spPr>
          <a:xfrm flipV="1">
            <a:off x="6137838" y="2725309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7A3B203E-7973-4004-BB53-A4BA61557186}"/>
              </a:ext>
            </a:extLst>
          </p:cNvPr>
          <p:cNvSpPr/>
          <p:nvPr/>
        </p:nvSpPr>
        <p:spPr>
          <a:xfrm flipV="1">
            <a:off x="7150278" y="2088428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64ADC428-BD25-43EA-8B81-49DA032CAE8B}"/>
              </a:ext>
            </a:extLst>
          </p:cNvPr>
          <p:cNvSpPr/>
          <p:nvPr/>
        </p:nvSpPr>
        <p:spPr>
          <a:xfrm flipV="1">
            <a:off x="7769200" y="2292801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FE1D2C51-E3A5-49CD-8ACF-D1020F245C32}"/>
              </a:ext>
            </a:extLst>
          </p:cNvPr>
          <p:cNvSpPr/>
          <p:nvPr/>
        </p:nvSpPr>
        <p:spPr>
          <a:xfrm flipV="1">
            <a:off x="5524593" y="3690460"/>
            <a:ext cx="71848" cy="6188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97B778-5C7E-4C8E-A3E0-E029A9EB51D5}"/>
              </a:ext>
            </a:extLst>
          </p:cNvPr>
          <p:cNvCxnSpPr>
            <a:cxnSpLocks/>
          </p:cNvCxnSpPr>
          <p:nvPr/>
        </p:nvCxnSpPr>
        <p:spPr>
          <a:xfrm flipV="1">
            <a:off x="4195741" y="4124193"/>
            <a:ext cx="5983957" cy="1544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19F9C35-63D9-443F-A5B3-EB1F427269B8}"/>
              </a:ext>
            </a:extLst>
          </p:cNvPr>
          <p:cNvSpPr txBox="1"/>
          <p:nvPr/>
        </p:nvSpPr>
        <p:spPr>
          <a:xfrm>
            <a:off x="4099268" y="3346482"/>
            <a:ext cx="4298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You don‘t see the answers you are looking for?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A5C7873-D6D4-4A7C-B026-A9C56190F8E5}"/>
              </a:ext>
            </a:extLst>
          </p:cNvPr>
          <p:cNvSpPr txBox="1"/>
          <p:nvPr/>
        </p:nvSpPr>
        <p:spPr>
          <a:xfrm>
            <a:off x="4195741" y="3865280"/>
            <a:ext cx="599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Topic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50386BF-0F69-42D6-AE41-1BFA155CA8A2}"/>
              </a:ext>
            </a:extLst>
          </p:cNvPr>
          <p:cNvSpPr txBox="1"/>
          <p:nvPr/>
        </p:nvSpPr>
        <p:spPr>
          <a:xfrm>
            <a:off x="9000038" y="5229285"/>
            <a:ext cx="13103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Up to 2000 letters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E26C0F4-0F8D-4ECF-86CD-275A65B4FE33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4CEF5AD-4952-4032-BD8D-A591ABC175B5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7BF559A-4E89-423B-9207-6299FECCA0CA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C5702CF-574F-45ED-AB7E-DA9D2FE5A085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F99264-3A61-40C7-9CFC-639B3E4F0B81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5F93131-FD59-45A5-BF6A-A911721F2788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5D7DEE1-7C7D-4C0B-A39E-EA45CC135747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Notification Settings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AEC3706-3FDF-4741-9CE2-442F6D8D9144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7171EE2-E4DB-46CF-AF95-80B0557670AF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Support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36404E-C667-452D-9A23-A93BDDE8E0AF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2685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31D78-42AA-44F1-8C12-AB7045E8310D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A0919-12E0-4ADF-81C2-B2D3A5844B62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A9874E-36A5-480D-B39D-EF9D4FC6525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D6EF12-5719-4144-BA89-B92D68475D1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021BF8-B5A1-4F79-8AC8-C197FD96237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76EE94-1D89-4EE2-9078-72B6ACD51303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DB22A9-9E9B-4017-8FD5-D028E369FA4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758F0-8F0E-481D-81EF-456A11F0B535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77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31D78-42AA-44F1-8C12-AB7045E8310D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A0919-12E0-4ADF-81C2-B2D3A5844B62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A9874E-36A5-480D-B39D-EF9D4FC6525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D6EF12-5719-4144-BA89-B92D68475D1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021BF8-B5A1-4F79-8AC8-C197FD96237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76EE94-1D89-4EE2-9078-72B6ACD51303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Schedule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DB22A9-9E9B-4017-8FD5-D028E369FA4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758F0-8F0E-481D-81EF-456A11F0B535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100EC1-692D-4132-97FB-B7DD33B10C31}"/>
              </a:ext>
            </a:extLst>
          </p:cNvPr>
          <p:cNvSpPr/>
          <p:nvPr/>
        </p:nvSpPr>
        <p:spPr>
          <a:xfrm>
            <a:off x="0" y="872124"/>
            <a:ext cx="12204084" cy="5995552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6CBFE-9A68-41E5-8216-09A45936377C}"/>
              </a:ext>
            </a:extLst>
          </p:cNvPr>
          <p:cNvSpPr/>
          <p:nvPr/>
        </p:nvSpPr>
        <p:spPr>
          <a:xfrm>
            <a:off x="990600" y="2252133"/>
            <a:ext cx="5755734" cy="392398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4997574-27AA-4C4C-B9D7-F641FE185D2E}"/>
              </a:ext>
            </a:extLst>
          </p:cNvPr>
          <p:cNvSpPr/>
          <p:nvPr/>
        </p:nvSpPr>
        <p:spPr>
          <a:xfrm>
            <a:off x="1331012" y="4297587"/>
            <a:ext cx="702733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13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0594223-FC15-4D48-9982-B3ED8914ACDB}"/>
              </a:ext>
            </a:extLst>
          </p:cNvPr>
          <p:cNvSpPr/>
          <p:nvPr/>
        </p:nvSpPr>
        <p:spPr>
          <a:xfrm>
            <a:off x="2103179" y="4309633"/>
            <a:ext cx="689007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14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5B1AE7C-7077-46B8-887C-0B8D0DD9F7CB}"/>
              </a:ext>
            </a:extLst>
          </p:cNvPr>
          <p:cNvSpPr/>
          <p:nvPr/>
        </p:nvSpPr>
        <p:spPr>
          <a:xfrm>
            <a:off x="2819815" y="4309633"/>
            <a:ext cx="676355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15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E3D755-ED33-4350-A612-F1A07970B900}"/>
              </a:ext>
            </a:extLst>
          </p:cNvPr>
          <p:cNvSpPr/>
          <p:nvPr/>
        </p:nvSpPr>
        <p:spPr>
          <a:xfrm>
            <a:off x="3516044" y="4283261"/>
            <a:ext cx="676355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16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D126D60-0EA7-4EC0-815A-2D5FB4F3A07B}"/>
              </a:ext>
            </a:extLst>
          </p:cNvPr>
          <p:cNvSpPr/>
          <p:nvPr/>
        </p:nvSpPr>
        <p:spPr>
          <a:xfrm>
            <a:off x="4242564" y="4285158"/>
            <a:ext cx="653657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17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CAFAAE9-E277-4EA6-A99E-E404CCC7A6BE}"/>
              </a:ext>
            </a:extLst>
          </p:cNvPr>
          <p:cNvSpPr/>
          <p:nvPr/>
        </p:nvSpPr>
        <p:spPr>
          <a:xfrm>
            <a:off x="4968008" y="4293951"/>
            <a:ext cx="694593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19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98E405F-85EA-436B-B8D3-1A5D53BC4700}"/>
              </a:ext>
            </a:extLst>
          </p:cNvPr>
          <p:cNvSpPr/>
          <p:nvPr/>
        </p:nvSpPr>
        <p:spPr>
          <a:xfrm>
            <a:off x="5694786" y="4285286"/>
            <a:ext cx="6536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20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7AD0154-C453-4D27-9E14-B5347047917F}"/>
              </a:ext>
            </a:extLst>
          </p:cNvPr>
          <p:cNvSpPr/>
          <p:nvPr/>
        </p:nvSpPr>
        <p:spPr>
          <a:xfrm>
            <a:off x="1471001" y="3694193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6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6602859-0C04-49A6-BA17-95ED89068FEB}"/>
              </a:ext>
            </a:extLst>
          </p:cNvPr>
          <p:cNvSpPr/>
          <p:nvPr/>
        </p:nvSpPr>
        <p:spPr>
          <a:xfrm>
            <a:off x="2227227" y="3694193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7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966106A-84C0-4B7F-B360-35462278D8D9}"/>
              </a:ext>
            </a:extLst>
          </p:cNvPr>
          <p:cNvSpPr/>
          <p:nvPr/>
        </p:nvSpPr>
        <p:spPr>
          <a:xfrm>
            <a:off x="2928319" y="3681764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8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9F96E11-7238-44DA-BB07-2B2254E4731A}"/>
              </a:ext>
            </a:extLst>
          </p:cNvPr>
          <p:cNvSpPr/>
          <p:nvPr/>
        </p:nvSpPr>
        <p:spPr>
          <a:xfrm>
            <a:off x="3645717" y="3671336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9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2A87C31-E842-49CA-B9A6-9DBFDCA8F476}"/>
              </a:ext>
            </a:extLst>
          </p:cNvPr>
          <p:cNvSpPr/>
          <p:nvPr/>
        </p:nvSpPr>
        <p:spPr>
          <a:xfrm>
            <a:off x="4242563" y="3690507"/>
            <a:ext cx="653658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10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7416100-D50F-406D-85D4-6665FEFEB149}"/>
              </a:ext>
            </a:extLst>
          </p:cNvPr>
          <p:cNvSpPr/>
          <p:nvPr/>
        </p:nvSpPr>
        <p:spPr>
          <a:xfrm>
            <a:off x="4992556" y="3681764"/>
            <a:ext cx="653658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11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5464AAF-7B4C-4758-B81F-8E8088319B2E}"/>
              </a:ext>
            </a:extLst>
          </p:cNvPr>
          <p:cNvSpPr/>
          <p:nvPr/>
        </p:nvSpPr>
        <p:spPr>
          <a:xfrm>
            <a:off x="5699234" y="3681764"/>
            <a:ext cx="653658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12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FC4E39F-D5C3-4D91-B1E7-BC9FF97F3E77}"/>
              </a:ext>
            </a:extLst>
          </p:cNvPr>
          <p:cNvSpPr/>
          <p:nvPr/>
        </p:nvSpPr>
        <p:spPr>
          <a:xfrm>
            <a:off x="1363133" y="3110986"/>
            <a:ext cx="702734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  <a:alpha val="50000"/>
                  </a:schemeClr>
                </a:solidFill>
              </a:rPr>
              <a:t>30</a:t>
            </a:r>
            <a:endParaRPr lang="en-DE" sz="3600" dirty="0">
              <a:solidFill>
                <a:schemeClr val="bg2">
                  <a:lumMod val="50000"/>
                  <a:alpha val="50000"/>
                </a:schemeClr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8415FDF-991B-485A-8C32-A2030C9B2707}"/>
              </a:ext>
            </a:extLst>
          </p:cNvPr>
          <p:cNvSpPr/>
          <p:nvPr/>
        </p:nvSpPr>
        <p:spPr>
          <a:xfrm>
            <a:off x="2096316" y="3110986"/>
            <a:ext cx="702734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  <a:alpha val="50000"/>
                  </a:schemeClr>
                </a:solidFill>
              </a:rPr>
              <a:t>31</a:t>
            </a:r>
            <a:endParaRPr lang="en-DE" sz="3600" dirty="0">
              <a:solidFill>
                <a:schemeClr val="bg2">
                  <a:lumMod val="50000"/>
                  <a:alpha val="50000"/>
                </a:schemeClr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4DDFCAF-B37F-4A47-8E8C-200F3AE94CB8}"/>
              </a:ext>
            </a:extLst>
          </p:cNvPr>
          <p:cNvSpPr/>
          <p:nvPr/>
        </p:nvSpPr>
        <p:spPr>
          <a:xfrm>
            <a:off x="2928319" y="3098557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ED1010B-FD2B-4E8F-A6A6-D33524A31248}"/>
              </a:ext>
            </a:extLst>
          </p:cNvPr>
          <p:cNvSpPr/>
          <p:nvPr/>
        </p:nvSpPr>
        <p:spPr>
          <a:xfrm>
            <a:off x="3645717" y="3088129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D7D47B9-EA87-4D2D-9D33-1ED59B3534D0}"/>
              </a:ext>
            </a:extLst>
          </p:cNvPr>
          <p:cNvSpPr/>
          <p:nvPr/>
        </p:nvSpPr>
        <p:spPr>
          <a:xfrm>
            <a:off x="4363115" y="3098557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98B75AB-952E-428C-A764-DBC6FB2785DA}"/>
              </a:ext>
            </a:extLst>
          </p:cNvPr>
          <p:cNvSpPr/>
          <p:nvPr/>
        </p:nvSpPr>
        <p:spPr>
          <a:xfrm>
            <a:off x="5108007" y="3098557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4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2570BB1-C302-4C4A-BE9D-A9550D584C70}"/>
              </a:ext>
            </a:extLst>
          </p:cNvPr>
          <p:cNvSpPr/>
          <p:nvPr/>
        </p:nvSpPr>
        <p:spPr>
          <a:xfrm>
            <a:off x="5814685" y="3098557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5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AD09762-5506-48E6-8E0E-D1C836D2EA29}"/>
              </a:ext>
            </a:extLst>
          </p:cNvPr>
          <p:cNvSpPr/>
          <p:nvPr/>
        </p:nvSpPr>
        <p:spPr>
          <a:xfrm>
            <a:off x="1471001" y="2501621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M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8CF1701-782E-4460-BE58-EDE985187A00}"/>
              </a:ext>
            </a:extLst>
          </p:cNvPr>
          <p:cNvSpPr/>
          <p:nvPr/>
        </p:nvSpPr>
        <p:spPr>
          <a:xfrm>
            <a:off x="2227227" y="2501621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T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4517AC1-9A69-41F1-A9E5-AA00EDC8294E}"/>
              </a:ext>
            </a:extLst>
          </p:cNvPr>
          <p:cNvSpPr/>
          <p:nvPr/>
        </p:nvSpPr>
        <p:spPr>
          <a:xfrm>
            <a:off x="2928319" y="2489192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W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39502C6-6681-407F-8441-C7CC21CADA55}"/>
              </a:ext>
            </a:extLst>
          </p:cNvPr>
          <p:cNvSpPr/>
          <p:nvPr/>
        </p:nvSpPr>
        <p:spPr>
          <a:xfrm>
            <a:off x="3645717" y="2478764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T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0D5EA30C-0DF2-44C2-B9E0-9F2D6E37BBB5}"/>
              </a:ext>
            </a:extLst>
          </p:cNvPr>
          <p:cNvSpPr/>
          <p:nvPr/>
        </p:nvSpPr>
        <p:spPr>
          <a:xfrm>
            <a:off x="4363115" y="2489192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F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D99BD0F-5AD5-4FC3-A7F4-2F9CEEEC3073}"/>
              </a:ext>
            </a:extLst>
          </p:cNvPr>
          <p:cNvSpPr/>
          <p:nvPr/>
        </p:nvSpPr>
        <p:spPr>
          <a:xfrm>
            <a:off x="5108007" y="2489192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S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5F428BD-6A3E-4D41-8E0A-86DD2E124C1A}"/>
              </a:ext>
            </a:extLst>
          </p:cNvPr>
          <p:cNvSpPr/>
          <p:nvPr/>
        </p:nvSpPr>
        <p:spPr>
          <a:xfrm>
            <a:off x="5814685" y="2489192"/>
            <a:ext cx="4227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S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544C8B8-8797-4E6F-8408-8FE253C44F62}"/>
              </a:ext>
            </a:extLst>
          </p:cNvPr>
          <p:cNvSpPr/>
          <p:nvPr/>
        </p:nvSpPr>
        <p:spPr>
          <a:xfrm>
            <a:off x="1331012" y="4899084"/>
            <a:ext cx="702733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21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8E4D14F-2A5C-4D82-953E-528406FA348E}"/>
              </a:ext>
            </a:extLst>
          </p:cNvPr>
          <p:cNvSpPr/>
          <p:nvPr/>
        </p:nvSpPr>
        <p:spPr>
          <a:xfrm>
            <a:off x="2103179" y="4911130"/>
            <a:ext cx="689007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22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8E4DC9A-9CE5-4BBE-A448-1B084224702F}"/>
              </a:ext>
            </a:extLst>
          </p:cNvPr>
          <p:cNvSpPr/>
          <p:nvPr/>
        </p:nvSpPr>
        <p:spPr>
          <a:xfrm>
            <a:off x="2819815" y="4911130"/>
            <a:ext cx="676355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23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F729BF0-9A92-411F-A2AD-2B6BBC8F497F}"/>
              </a:ext>
            </a:extLst>
          </p:cNvPr>
          <p:cNvSpPr/>
          <p:nvPr/>
        </p:nvSpPr>
        <p:spPr>
          <a:xfrm>
            <a:off x="3516044" y="4884758"/>
            <a:ext cx="676355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24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CD3B0C7-D65A-4D31-80AE-68670D89F352}"/>
              </a:ext>
            </a:extLst>
          </p:cNvPr>
          <p:cNvSpPr/>
          <p:nvPr/>
        </p:nvSpPr>
        <p:spPr>
          <a:xfrm>
            <a:off x="4242564" y="4886655"/>
            <a:ext cx="653657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25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AFFC9FA-52FC-431C-890D-A00A225BCB06}"/>
              </a:ext>
            </a:extLst>
          </p:cNvPr>
          <p:cNvSpPr/>
          <p:nvPr/>
        </p:nvSpPr>
        <p:spPr>
          <a:xfrm>
            <a:off x="4968008" y="4895448"/>
            <a:ext cx="694593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26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EA40350-268A-4A94-A686-80B373B47599}"/>
              </a:ext>
            </a:extLst>
          </p:cNvPr>
          <p:cNvSpPr/>
          <p:nvPr/>
        </p:nvSpPr>
        <p:spPr>
          <a:xfrm>
            <a:off x="5694786" y="4886783"/>
            <a:ext cx="6536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27</a:t>
            </a:r>
            <a:endParaRPr lang="en-DE" sz="3600" dirty="0">
              <a:solidFill>
                <a:schemeClr val="accent2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D3C1015-95AE-43CA-A5AE-9A5501EC16D7}"/>
              </a:ext>
            </a:extLst>
          </p:cNvPr>
          <p:cNvSpPr/>
          <p:nvPr/>
        </p:nvSpPr>
        <p:spPr>
          <a:xfrm>
            <a:off x="1331012" y="5526073"/>
            <a:ext cx="702733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28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6811BBB-2E83-4AEC-B01C-C3FBABDCA5AA}"/>
              </a:ext>
            </a:extLst>
          </p:cNvPr>
          <p:cNvSpPr/>
          <p:nvPr/>
        </p:nvSpPr>
        <p:spPr>
          <a:xfrm>
            <a:off x="2103179" y="5538119"/>
            <a:ext cx="689007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29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FC90A1-F425-4834-B7C7-C0CC8FC824B9}"/>
              </a:ext>
            </a:extLst>
          </p:cNvPr>
          <p:cNvSpPr/>
          <p:nvPr/>
        </p:nvSpPr>
        <p:spPr>
          <a:xfrm>
            <a:off x="2819815" y="5538119"/>
            <a:ext cx="676355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30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C834517-DBF9-4141-895E-6EC3265EDEB0}"/>
              </a:ext>
            </a:extLst>
          </p:cNvPr>
          <p:cNvSpPr/>
          <p:nvPr/>
        </p:nvSpPr>
        <p:spPr>
          <a:xfrm>
            <a:off x="3516044" y="5511747"/>
            <a:ext cx="676355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</a:schemeClr>
                </a:solidFill>
              </a:rPr>
              <a:t>31</a:t>
            </a:r>
            <a:endParaRPr lang="en-DE" sz="3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2CC010A-9136-48DE-B0D3-5ECF8CA0C16D}"/>
              </a:ext>
            </a:extLst>
          </p:cNvPr>
          <p:cNvSpPr/>
          <p:nvPr/>
        </p:nvSpPr>
        <p:spPr>
          <a:xfrm>
            <a:off x="4242564" y="5513644"/>
            <a:ext cx="653657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>
                    <a:lumMod val="50000"/>
                    <a:alpha val="50000"/>
                  </a:schemeClr>
                </a:solidFill>
              </a:rPr>
              <a:t>1</a:t>
            </a:r>
            <a:endParaRPr lang="en-DE" sz="3600" dirty="0">
              <a:solidFill>
                <a:schemeClr val="bg2">
                  <a:lumMod val="50000"/>
                  <a:alpha val="50000"/>
                </a:schemeClr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633C316-94CE-406C-AA3E-52CDF0FC13DC}"/>
              </a:ext>
            </a:extLst>
          </p:cNvPr>
          <p:cNvSpPr/>
          <p:nvPr/>
        </p:nvSpPr>
        <p:spPr>
          <a:xfrm>
            <a:off x="4968008" y="5522437"/>
            <a:ext cx="694593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>
                    <a:alpha val="50000"/>
                  </a:schemeClr>
                </a:solidFill>
              </a:rPr>
              <a:t>2</a:t>
            </a:r>
            <a:endParaRPr lang="en-DE" sz="3600" dirty="0">
              <a:solidFill>
                <a:schemeClr val="accent2">
                  <a:alpha val="50000"/>
                </a:schemeClr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D950DD3-24AE-4FE2-9887-9E1C65675CCC}"/>
              </a:ext>
            </a:extLst>
          </p:cNvPr>
          <p:cNvSpPr/>
          <p:nvPr/>
        </p:nvSpPr>
        <p:spPr>
          <a:xfrm>
            <a:off x="5694786" y="5513772"/>
            <a:ext cx="653656" cy="350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accent2">
                    <a:alpha val="50000"/>
                  </a:schemeClr>
                </a:solidFill>
              </a:rPr>
              <a:t>3</a:t>
            </a:r>
            <a:endParaRPr lang="en-DE" sz="3600" dirty="0">
              <a:solidFill>
                <a:schemeClr val="accent2">
                  <a:alpha val="50000"/>
                </a:schemeClr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4FDFA7F-B095-44AE-8DCF-A91835B5D518}"/>
              </a:ext>
            </a:extLst>
          </p:cNvPr>
          <p:cNvCxnSpPr/>
          <p:nvPr/>
        </p:nvCxnSpPr>
        <p:spPr>
          <a:xfrm>
            <a:off x="1331012" y="2980944"/>
            <a:ext cx="501743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C09E8F6-ED0D-453E-AC1F-1C7ECC452DF6}"/>
              </a:ext>
            </a:extLst>
          </p:cNvPr>
          <p:cNvSpPr/>
          <p:nvPr/>
        </p:nvSpPr>
        <p:spPr>
          <a:xfrm>
            <a:off x="1471001" y="1792059"/>
            <a:ext cx="1321185" cy="45744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2025</a:t>
            </a:r>
            <a:endParaRPr lang="en-DE" sz="2400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4304377-7CD2-4EE2-952D-8CF76681D087}"/>
              </a:ext>
            </a:extLst>
          </p:cNvPr>
          <p:cNvSpPr/>
          <p:nvPr/>
        </p:nvSpPr>
        <p:spPr>
          <a:xfrm>
            <a:off x="990600" y="1792059"/>
            <a:ext cx="480401" cy="45699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800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85E6055-74B7-4074-B3FA-4B9AD49AF676}"/>
              </a:ext>
            </a:extLst>
          </p:cNvPr>
          <p:cNvSpPr/>
          <p:nvPr/>
        </p:nvSpPr>
        <p:spPr>
          <a:xfrm>
            <a:off x="2792186" y="1792059"/>
            <a:ext cx="480401" cy="45744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800" dirty="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F9AE298-6EEB-47B4-9825-52FB70EAC440}"/>
              </a:ext>
            </a:extLst>
          </p:cNvPr>
          <p:cNvSpPr/>
          <p:nvPr/>
        </p:nvSpPr>
        <p:spPr>
          <a:xfrm>
            <a:off x="3753158" y="1791033"/>
            <a:ext cx="1321185" cy="45744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January</a:t>
            </a:r>
            <a:endParaRPr lang="en-DE" sz="2400" dirty="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8F0E4E1-9C90-4415-BB1E-45FFC0AE78B8}"/>
              </a:ext>
            </a:extLst>
          </p:cNvPr>
          <p:cNvSpPr/>
          <p:nvPr/>
        </p:nvSpPr>
        <p:spPr>
          <a:xfrm>
            <a:off x="3272757" y="1791033"/>
            <a:ext cx="480401" cy="45699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800" dirty="0">
              <a:solidFill>
                <a:schemeClr val="tx1"/>
              </a:solidFill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73EB317-DB2F-4B75-93B0-852159E8E1E1}"/>
              </a:ext>
            </a:extLst>
          </p:cNvPr>
          <p:cNvSpPr/>
          <p:nvPr/>
        </p:nvSpPr>
        <p:spPr>
          <a:xfrm>
            <a:off x="5074343" y="1791033"/>
            <a:ext cx="480401" cy="45744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800" dirty="0">
              <a:solidFill>
                <a:schemeClr val="tx1"/>
              </a:solidFill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21B810A-7B5C-484A-A344-8E58FEA449CC}"/>
              </a:ext>
            </a:extLst>
          </p:cNvPr>
          <p:cNvSpPr/>
          <p:nvPr/>
        </p:nvSpPr>
        <p:spPr>
          <a:xfrm rot="16200000">
            <a:off x="1160115" y="1974193"/>
            <a:ext cx="142757" cy="12218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7" name="Isosceles Triangle 126">
            <a:extLst>
              <a:ext uri="{FF2B5EF4-FFF2-40B4-BE49-F238E27FC236}">
                <a16:creationId xmlns:a16="http://schemas.microsoft.com/office/drawing/2014/main" id="{E6464D67-2109-4FA7-BAC8-AE72F4A535F4}"/>
              </a:ext>
            </a:extLst>
          </p:cNvPr>
          <p:cNvSpPr/>
          <p:nvPr/>
        </p:nvSpPr>
        <p:spPr>
          <a:xfrm rot="16200000" flipV="1">
            <a:off x="2949130" y="1969799"/>
            <a:ext cx="159429" cy="12819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8" name="Isosceles Triangle 127">
            <a:extLst>
              <a:ext uri="{FF2B5EF4-FFF2-40B4-BE49-F238E27FC236}">
                <a16:creationId xmlns:a16="http://schemas.microsoft.com/office/drawing/2014/main" id="{AAA4C71E-F9F0-4DF8-8A72-D7598CEA2275}"/>
              </a:ext>
            </a:extLst>
          </p:cNvPr>
          <p:cNvSpPr/>
          <p:nvPr/>
        </p:nvSpPr>
        <p:spPr>
          <a:xfrm rot="16200000">
            <a:off x="3461717" y="1969290"/>
            <a:ext cx="142757" cy="12218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B00471BB-DABC-4EEC-9153-5CB86D5DE613}"/>
              </a:ext>
            </a:extLst>
          </p:cNvPr>
          <p:cNvSpPr/>
          <p:nvPr/>
        </p:nvSpPr>
        <p:spPr>
          <a:xfrm rot="16200000" flipV="1">
            <a:off x="5250732" y="1964896"/>
            <a:ext cx="159429" cy="128197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ED3AFE-FFA5-4937-BA1A-8E897929EB70}"/>
              </a:ext>
            </a:extLst>
          </p:cNvPr>
          <p:cNvSpPr/>
          <p:nvPr/>
        </p:nvSpPr>
        <p:spPr>
          <a:xfrm>
            <a:off x="7317472" y="1791033"/>
            <a:ext cx="3954144" cy="438508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B294FA7-0845-4116-ADCF-0734112A185E}"/>
              </a:ext>
            </a:extLst>
          </p:cNvPr>
          <p:cNvSpPr txBox="1"/>
          <p:nvPr/>
        </p:nvSpPr>
        <p:spPr>
          <a:xfrm>
            <a:off x="6568954" y="696594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Anna Müller</a:t>
            </a:r>
            <a:endParaRPr lang="en-DE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2B80C14-6804-4955-91FE-FF24CA7AE69E}"/>
              </a:ext>
            </a:extLst>
          </p:cNvPr>
          <p:cNvSpPr txBox="1"/>
          <p:nvPr/>
        </p:nvSpPr>
        <p:spPr>
          <a:xfrm>
            <a:off x="3851452" y="7519631"/>
            <a:ext cx="1639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Maximilian Schmidt</a:t>
            </a:r>
            <a:endParaRPr lang="en-DE" sz="1000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181E196-79EC-4866-A9FA-E52A5AADC64D}"/>
              </a:ext>
            </a:extLst>
          </p:cNvPr>
          <p:cNvSpPr txBox="1"/>
          <p:nvPr/>
        </p:nvSpPr>
        <p:spPr>
          <a:xfrm>
            <a:off x="3851452" y="7728635"/>
            <a:ext cx="1526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Emma Fischer</a:t>
            </a:r>
            <a:endParaRPr lang="en-DE" sz="10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1B31B09-E694-4238-B22F-82AF2893FF24}"/>
              </a:ext>
            </a:extLst>
          </p:cNvPr>
          <p:cNvSpPr txBox="1"/>
          <p:nvPr/>
        </p:nvSpPr>
        <p:spPr>
          <a:xfrm>
            <a:off x="3851452" y="795603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Leon Wagner</a:t>
            </a:r>
            <a:endParaRPr lang="en-DE" sz="10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BC9ADFE-94D5-4CB8-9EDC-3FC9D9EC6BF0}"/>
              </a:ext>
            </a:extLst>
          </p:cNvPr>
          <p:cNvSpPr txBox="1"/>
          <p:nvPr/>
        </p:nvSpPr>
        <p:spPr>
          <a:xfrm>
            <a:off x="3848224" y="8171334"/>
            <a:ext cx="120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Sophia Meyer</a:t>
            </a:r>
            <a:endParaRPr lang="en-DE" sz="10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FC285E4-AC24-4B50-96DD-2170137179E2}"/>
              </a:ext>
            </a:extLst>
          </p:cNvPr>
          <p:cNvSpPr txBox="1"/>
          <p:nvPr/>
        </p:nvSpPr>
        <p:spPr>
          <a:xfrm>
            <a:off x="7924370" y="6962368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Thai massage</a:t>
            </a:r>
            <a:endParaRPr lang="en-DE" sz="10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7F2F9D7-CE43-47A3-A3D1-FC27D2C52662}"/>
              </a:ext>
            </a:extLst>
          </p:cNvPr>
          <p:cNvSpPr txBox="1"/>
          <p:nvPr/>
        </p:nvSpPr>
        <p:spPr>
          <a:xfrm>
            <a:off x="5206867" y="7519416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Foot massage</a:t>
            </a:r>
            <a:endParaRPr lang="en-DE" sz="10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6431958-7D29-4EB6-A360-1008D0E1FB5F}"/>
              </a:ext>
            </a:extLst>
          </p:cNvPr>
          <p:cNvSpPr txBox="1"/>
          <p:nvPr/>
        </p:nvSpPr>
        <p:spPr>
          <a:xfrm>
            <a:off x="5196746" y="7728420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Pregnancy massage</a:t>
            </a:r>
            <a:endParaRPr lang="en-DE" sz="1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439D9F2-88A8-46C6-A742-4C197A6FD405}"/>
              </a:ext>
            </a:extLst>
          </p:cNvPr>
          <p:cNvSpPr txBox="1"/>
          <p:nvPr/>
        </p:nvSpPr>
        <p:spPr>
          <a:xfrm>
            <a:off x="5196746" y="7950420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Body scrub</a:t>
            </a:r>
            <a:endParaRPr lang="en-DE" sz="1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6619FA7-1D8E-469C-A5D8-56B10CC36317}"/>
              </a:ext>
            </a:extLst>
          </p:cNvPr>
          <p:cNvSpPr txBox="1"/>
          <p:nvPr/>
        </p:nvSpPr>
        <p:spPr>
          <a:xfrm>
            <a:off x="5196746" y="8164521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Yoga personal training</a:t>
            </a:r>
            <a:endParaRPr lang="en-DE" sz="1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74CA40F-8D7C-4ECB-B38B-C554B000D076}"/>
              </a:ext>
            </a:extLst>
          </p:cNvPr>
          <p:cNvSpPr txBox="1"/>
          <p:nvPr/>
        </p:nvSpPr>
        <p:spPr>
          <a:xfrm>
            <a:off x="9318143" y="6986850"/>
            <a:ext cx="17813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Rosenweg 5, 80331 München</a:t>
            </a:r>
            <a:endParaRPr lang="en-DE" sz="100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69CF8BD-EDAD-4E9D-9FFE-161501E2C736}"/>
              </a:ext>
            </a:extLst>
          </p:cNvPr>
          <p:cNvSpPr txBox="1"/>
          <p:nvPr/>
        </p:nvSpPr>
        <p:spPr>
          <a:xfrm>
            <a:off x="6600640" y="7543898"/>
            <a:ext cx="25348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Lindenallee 7, 40210 Düsseldorf</a:t>
            </a:r>
            <a:endParaRPr lang="en-DE" sz="1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B669400-0DA2-4CBF-AF5E-61DF151FF49C}"/>
              </a:ext>
            </a:extLst>
          </p:cNvPr>
          <p:cNvSpPr txBox="1"/>
          <p:nvPr/>
        </p:nvSpPr>
        <p:spPr>
          <a:xfrm>
            <a:off x="6590519" y="7752902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Hauptstraße 12, 10115 Berlin</a:t>
            </a:r>
            <a:endParaRPr lang="en-DE" sz="1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7FFBA53-4D9E-4ACF-B71B-7A0D5BF747D9}"/>
              </a:ext>
            </a:extLst>
          </p:cNvPr>
          <p:cNvSpPr txBox="1"/>
          <p:nvPr/>
        </p:nvSpPr>
        <p:spPr>
          <a:xfrm>
            <a:off x="6590519" y="7974902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Am Markt 14, 28195 Bremen</a:t>
            </a:r>
            <a:endParaRPr lang="en-DE" sz="10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1EC4AC0-2783-4C48-A127-29E5A55A36D6}"/>
              </a:ext>
            </a:extLst>
          </p:cNvPr>
          <p:cNvSpPr txBox="1"/>
          <p:nvPr/>
        </p:nvSpPr>
        <p:spPr>
          <a:xfrm>
            <a:off x="6586135" y="8164520"/>
            <a:ext cx="2708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Sonnenstraße 30, 01067 Dresden</a:t>
            </a:r>
            <a:endParaRPr lang="en-DE" sz="1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763080A-D0EA-466B-82D8-29618CCED954}"/>
              </a:ext>
            </a:extLst>
          </p:cNvPr>
          <p:cNvSpPr txBox="1"/>
          <p:nvPr/>
        </p:nvSpPr>
        <p:spPr>
          <a:xfrm>
            <a:off x="8630947" y="7333668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12/01/2025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CB80633-15C2-49EF-BDAA-8D8034A2BA45}"/>
              </a:ext>
            </a:extLst>
          </p:cNvPr>
          <p:cNvSpPr txBox="1"/>
          <p:nvPr/>
        </p:nvSpPr>
        <p:spPr>
          <a:xfrm>
            <a:off x="8630946" y="7547802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24/03/2024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6C88BC6-BBF5-43BF-8E32-21EC383A80D2}"/>
              </a:ext>
            </a:extLst>
          </p:cNvPr>
          <p:cNvSpPr txBox="1"/>
          <p:nvPr/>
        </p:nvSpPr>
        <p:spPr>
          <a:xfrm>
            <a:off x="8620826" y="7756806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07/06/2025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0748917-F1C9-4794-A31A-58BEDA28561A}"/>
              </a:ext>
            </a:extLst>
          </p:cNvPr>
          <p:cNvSpPr txBox="1"/>
          <p:nvPr/>
        </p:nvSpPr>
        <p:spPr>
          <a:xfrm>
            <a:off x="8620826" y="7978806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19/08/2025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9B4AB9E6-D73D-4CC8-9E8A-29C5697EE03A}"/>
              </a:ext>
            </a:extLst>
          </p:cNvPr>
          <p:cNvSpPr txBox="1"/>
          <p:nvPr/>
        </p:nvSpPr>
        <p:spPr>
          <a:xfrm>
            <a:off x="8625804" y="8167351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30/11/2024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AE2EABE-291A-4F9A-A4C4-149311C9627D}"/>
              </a:ext>
            </a:extLst>
          </p:cNvPr>
          <p:cNvSpPr txBox="1"/>
          <p:nvPr/>
        </p:nvSpPr>
        <p:spPr>
          <a:xfrm>
            <a:off x="10309456" y="7305496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DF4DC62-25A4-4338-91AC-2578C06E4771}"/>
              </a:ext>
            </a:extLst>
          </p:cNvPr>
          <p:cNvSpPr txBox="1"/>
          <p:nvPr/>
        </p:nvSpPr>
        <p:spPr>
          <a:xfrm>
            <a:off x="10309455" y="7519630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35</a:t>
            </a:r>
            <a:endParaRPr lang="en-DE" sz="10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5EF9758-9D86-4280-A2FD-F419CD9A2EC1}"/>
              </a:ext>
            </a:extLst>
          </p:cNvPr>
          <p:cNvSpPr txBox="1"/>
          <p:nvPr/>
        </p:nvSpPr>
        <p:spPr>
          <a:xfrm>
            <a:off x="10299333" y="7728634"/>
            <a:ext cx="423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2E907C3-3378-4B59-A871-A5600AC913ED}"/>
              </a:ext>
            </a:extLst>
          </p:cNvPr>
          <p:cNvSpPr txBox="1"/>
          <p:nvPr/>
        </p:nvSpPr>
        <p:spPr>
          <a:xfrm>
            <a:off x="10299334" y="7950634"/>
            <a:ext cx="409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65</a:t>
            </a:r>
            <a:endParaRPr lang="en-DE" sz="1000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F0DCBA1-87AA-47C7-AC02-C8733CD11704}"/>
              </a:ext>
            </a:extLst>
          </p:cNvPr>
          <p:cNvSpPr txBox="1"/>
          <p:nvPr/>
        </p:nvSpPr>
        <p:spPr>
          <a:xfrm>
            <a:off x="10299333" y="8174553"/>
            <a:ext cx="357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75</a:t>
            </a:r>
            <a:endParaRPr lang="en-DE" sz="1000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40AB8F2-0C4C-4E88-A0DE-F56314B6E9A7}"/>
              </a:ext>
            </a:extLst>
          </p:cNvPr>
          <p:cNvSpPr txBox="1"/>
          <p:nvPr/>
        </p:nvSpPr>
        <p:spPr>
          <a:xfrm>
            <a:off x="9522283" y="7338546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848F39F-1C9F-4C53-BB7F-3A0B9AE79F58}"/>
              </a:ext>
            </a:extLst>
          </p:cNvPr>
          <p:cNvSpPr txBox="1"/>
          <p:nvPr/>
        </p:nvSpPr>
        <p:spPr>
          <a:xfrm>
            <a:off x="9522282" y="7552680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2151594-DD76-433C-ABAE-5B5ECDCC24A9}"/>
              </a:ext>
            </a:extLst>
          </p:cNvPr>
          <p:cNvSpPr txBox="1"/>
          <p:nvPr/>
        </p:nvSpPr>
        <p:spPr>
          <a:xfrm>
            <a:off x="9512162" y="7761684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290AEB3-E47C-4858-95F4-E1BB508F4675}"/>
              </a:ext>
            </a:extLst>
          </p:cNvPr>
          <p:cNvSpPr txBox="1"/>
          <p:nvPr/>
        </p:nvSpPr>
        <p:spPr>
          <a:xfrm>
            <a:off x="9512162" y="7983684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120 mins</a:t>
            </a:r>
            <a:endParaRPr lang="en-DE" sz="1000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0A0E6CD-42A2-41E0-BA60-F9F4C7947688}"/>
              </a:ext>
            </a:extLst>
          </p:cNvPr>
          <p:cNvSpPr txBox="1"/>
          <p:nvPr/>
        </p:nvSpPr>
        <p:spPr>
          <a:xfrm>
            <a:off x="9517140" y="8172229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F205A82-526D-490A-BA4E-5D0E842DB8A2}"/>
              </a:ext>
            </a:extLst>
          </p:cNvPr>
          <p:cNvSpPr/>
          <p:nvPr/>
        </p:nvSpPr>
        <p:spPr>
          <a:xfrm>
            <a:off x="7670417" y="3480692"/>
            <a:ext cx="3318152" cy="105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Customer:  </a:t>
            </a:r>
            <a:r>
              <a:rPr lang="de-DE" sz="1100" dirty="0">
                <a:solidFill>
                  <a:schemeClr val="tx1"/>
                </a:solidFill>
              </a:rPr>
              <a:t>Maximilian Schmidt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Location:    </a:t>
            </a:r>
            <a:r>
              <a:rPr lang="de-DE" sz="1100" dirty="0">
                <a:solidFill>
                  <a:schemeClr val="tx1"/>
                </a:solidFill>
              </a:rPr>
              <a:t>Lindenallee 7, 80921 München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Service:      Thai Massage – 60 minutes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Price:          </a:t>
            </a:r>
            <a:r>
              <a:rPr lang="en-DE" sz="1100" b="0" i="0" dirty="0">
                <a:solidFill>
                  <a:schemeClr val="tx1"/>
                </a:solidFill>
                <a:effectLst/>
                <a:latin typeface="Google Sans"/>
              </a:rPr>
              <a:t>€</a:t>
            </a:r>
            <a:r>
              <a:rPr lang="en-US" sz="1100" dirty="0">
                <a:solidFill>
                  <a:schemeClr val="tx1"/>
                </a:solidFill>
                <a:latin typeface="Google Sans"/>
              </a:rPr>
              <a:t>25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Time:          18:00 pm – 19:00 pm</a:t>
            </a:r>
            <a:endParaRPr lang="en-DE" sz="1100" dirty="0">
              <a:solidFill>
                <a:schemeClr val="tx1"/>
              </a:solidFill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1ACAAD0-21FF-40DF-A0C9-9489F0367772}"/>
              </a:ext>
            </a:extLst>
          </p:cNvPr>
          <p:cNvSpPr/>
          <p:nvPr/>
        </p:nvSpPr>
        <p:spPr>
          <a:xfrm>
            <a:off x="7671498" y="2297078"/>
            <a:ext cx="3251635" cy="105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Customer:  </a:t>
            </a:r>
            <a:r>
              <a:rPr lang="de-DE" sz="1100" dirty="0">
                <a:solidFill>
                  <a:schemeClr val="tx1"/>
                </a:solidFill>
              </a:rPr>
              <a:t>Anna Müller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Location:    </a:t>
            </a:r>
            <a:r>
              <a:rPr lang="de-DE" sz="1100" dirty="0">
                <a:solidFill>
                  <a:schemeClr val="tx1"/>
                </a:solidFill>
              </a:rPr>
              <a:t>Rosenweg 5, 80331 München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Service:      Thai Massage – 120 minutes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Price:          </a:t>
            </a:r>
            <a:r>
              <a:rPr lang="en-DE" sz="1100" b="0" i="0" dirty="0">
                <a:solidFill>
                  <a:schemeClr val="tx1"/>
                </a:solidFill>
                <a:effectLst/>
                <a:latin typeface="Google Sans"/>
              </a:rPr>
              <a:t>€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Google Sans"/>
              </a:rPr>
              <a:t>50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Time:          16:00 pm – 18:00 pm</a:t>
            </a:r>
            <a:endParaRPr lang="en-DE" sz="1100" dirty="0">
              <a:solidFill>
                <a:schemeClr val="tx1"/>
              </a:solidFill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2016D6A3-FE5E-4616-848A-D62C3FCFE1A5}"/>
              </a:ext>
            </a:extLst>
          </p:cNvPr>
          <p:cNvCxnSpPr>
            <a:cxnSpLocks/>
          </p:cNvCxnSpPr>
          <p:nvPr/>
        </p:nvCxnSpPr>
        <p:spPr>
          <a:xfrm>
            <a:off x="7620000" y="2191602"/>
            <a:ext cx="338863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A2B54E1-7ECB-4C2E-8571-9A33B949A169}"/>
              </a:ext>
            </a:extLst>
          </p:cNvPr>
          <p:cNvSpPr/>
          <p:nvPr/>
        </p:nvSpPr>
        <p:spPr>
          <a:xfrm>
            <a:off x="7587118" y="1885249"/>
            <a:ext cx="3401451" cy="3336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 on 7</a:t>
            </a:r>
            <a:r>
              <a:rPr lang="en-US" sz="1400" baseline="30000" dirty="0">
                <a:solidFill>
                  <a:schemeClr val="bg2">
                    <a:lumMod val="50000"/>
                  </a:schemeClr>
                </a:solidFill>
              </a:rPr>
              <a:t>th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January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CD11B0D-A10C-490C-BC85-4343C4B38865}"/>
              </a:ext>
            </a:extLst>
          </p:cNvPr>
          <p:cNvSpPr/>
          <p:nvPr/>
        </p:nvSpPr>
        <p:spPr>
          <a:xfrm>
            <a:off x="7670417" y="4717852"/>
            <a:ext cx="3251635" cy="1050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tx1"/>
                </a:solidFill>
              </a:rPr>
              <a:t>Customer:  </a:t>
            </a:r>
            <a:r>
              <a:rPr lang="de-DE" sz="1100" dirty="0">
                <a:solidFill>
                  <a:schemeClr val="tx1"/>
                </a:solidFill>
              </a:rPr>
              <a:t>Emma Fischer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Location:    </a:t>
            </a:r>
            <a:r>
              <a:rPr lang="de-DE" sz="1100" dirty="0">
                <a:solidFill>
                  <a:schemeClr val="tx1"/>
                </a:solidFill>
              </a:rPr>
              <a:t>Potsdamer St. 5, 80331 München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Service:      Thai Massage – 90 minutes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Price:          </a:t>
            </a:r>
            <a:r>
              <a:rPr lang="en-DE" sz="1100" b="0" i="0" dirty="0">
                <a:solidFill>
                  <a:schemeClr val="tx1"/>
                </a:solidFill>
                <a:effectLst/>
                <a:latin typeface="Google Sans"/>
              </a:rPr>
              <a:t>€</a:t>
            </a:r>
            <a:r>
              <a:rPr lang="en-US" sz="1100" b="0" i="0" dirty="0">
                <a:solidFill>
                  <a:schemeClr val="tx1"/>
                </a:solidFill>
                <a:effectLst/>
                <a:latin typeface="Google Sans"/>
              </a:rPr>
              <a:t>35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Time:          20:00 pm – 21:30 pm</a:t>
            </a:r>
            <a:endParaRPr lang="en-DE" sz="1100" dirty="0">
              <a:solidFill>
                <a:schemeClr val="tx1"/>
              </a:solidFill>
            </a:endParaRPr>
          </a:p>
        </p:txBody>
      </p:sp>
      <p:pic>
        <p:nvPicPr>
          <p:cNvPr id="166" name="Picture 165">
            <a:extLst>
              <a:ext uri="{FF2B5EF4-FFF2-40B4-BE49-F238E27FC236}">
                <a16:creationId xmlns:a16="http://schemas.microsoft.com/office/drawing/2014/main" id="{A5E7BFCF-BE7C-448D-AD57-60855F8D0C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5282" y="1792619"/>
            <a:ext cx="146098" cy="4385085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C0C19A60-8D72-4702-96A4-A45137A9E8B6}"/>
              </a:ext>
            </a:extLst>
          </p:cNvPr>
          <p:cNvSpPr/>
          <p:nvPr/>
        </p:nvSpPr>
        <p:spPr>
          <a:xfrm>
            <a:off x="11148029" y="1859927"/>
            <a:ext cx="115799" cy="420859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27DA46E-6B9E-4869-A9DA-902A75E66800}"/>
              </a:ext>
            </a:extLst>
          </p:cNvPr>
          <p:cNvCxnSpPr>
            <a:cxnSpLocks/>
          </p:cNvCxnSpPr>
          <p:nvPr/>
        </p:nvCxnSpPr>
        <p:spPr>
          <a:xfrm>
            <a:off x="7623826" y="3449385"/>
            <a:ext cx="338863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980054C1-1896-42D9-B12F-2398522CEF5A}"/>
              </a:ext>
            </a:extLst>
          </p:cNvPr>
          <p:cNvCxnSpPr>
            <a:cxnSpLocks/>
          </p:cNvCxnSpPr>
          <p:nvPr/>
        </p:nvCxnSpPr>
        <p:spPr>
          <a:xfrm>
            <a:off x="7628737" y="4660461"/>
            <a:ext cx="338863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677AF3-1A1A-4987-8249-D916745661C8}"/>
              </a:ext>
            </a:extLst>
          </p:cNvPr>
          <p:cNvSpPr/>
          <p:nvPr/>
        </p:nvSpPr>
        <p:spPr>
          <a:xfrm>
            <a:off x="2138770" y="3591697"/>
            <a:ext cx="596328" cy="548448"/>
          </a:xfrm>
          <a:prstGeom prst="round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F96F7F-DACC-4184-A619-7CAF6F0F26AB}"/>
              </a:ext>
            </a:extLst>
          </p:cNvPr>
          <p:cNvSpPr/>
          <p:nvPr/>
        </p:nvSpPr>
        <p:spPr>
          <a:xfrm>
            <a:off x="6603297" y="276541"/>
            <a:ext cx="66584" cy="6794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BD768C6-6F7F-4175-8F46-7989C19ACC63}"/>
              </a:ext>
            </a:extLst>
          </p:cNvPr>
          <p:cNvGrpSpPr/>
          <p:nvPr/>
        </p:nvGrpSpPr>
        <p:grpSpPr>
          <a:xfrm>
            <a:off x="4403371" y="865778"/>
            <a:ext cx="3542370" cy="4045352"/>
            <a:chOff x="4403371" y="865778"/>
            <a:chExt cx="3542370" cy="404535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A4DEA3-718A-4CEA-90F3-03463E5CCE9D}"/>
                </a:ext>
              </a:extLst>
            </p:cNvPr>
            <p:cNvSpPr/>
            <p:nvPr/>
          </p:nvSpPr>
          <p:spPr>
            <a:xfrm>
              <a:off x="4468121" y="865778"/>
              <a:ext cx="3369584" cy="404535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378257A0-EC4D-4AD2-BE4A-7D29E241A364}"/>
                </a:ext>
              </a:extLst>
            </p:cNvPr>
            <p:cNvSpPr/>
            <p:nvPr/>
          </p:nvSpPr>
          <p:spPr>
            <a:xfrm>
              <a:off x="4694106" y="1263645"/>
              <a:ext cx="3251635" cy="1050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Customer:  </a:t>
              </a:r>
              <a:r>
                <a:rPr lang="de-DE" sz="1100" dirty="0">
                  <a:solidFill>
                    <a:schemeClr val="tx1"/>
                  </a:solidFill>
                </a:rPr>
                <a:t>Emma Fischer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r>
                <a:rPr lang="en-US" sz="1100" dirty="0">
                  <a:solidFill>
                    <a:schemeClr val="tx1"/>
                  </a:solidFill>
                </a:rPr>
                <a:t>Location:    </a:t>
              </a:r>
              <a:r>
                <a:rPr lang="de-DE" sz="1100" dirty="0">
                  <a:solidFill>
                    <a:schemeClr val="tx1"/>
                  </a:solidFill>
                </a:rPr>
                <a:t>Potsdamer St. 5, 80331 München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r>
                <a:rPr lang="en-US" sz="1100" dirty="0">
                  <a:solidFill>
                    <a:schemeClr val="tx1"/>
                  </a:solidFill>
                </a:rPr>
                <a:t>Service:      Thai Massage – 90 minutes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r>
                <a:rPr lang="en-US" sz="1100" dirty="0">
                  <a:solidFill>
                    <a:schemeClr val="tx1"/>
                  </a:solidFill>
                </a:rPr>
                <a:t>Price:          </a:t>
              </a:r>
              <a:r>
                <a:rPr lang="en-DE" sz="1100" b="0" i="0" dirty="0">
                  <a:solidFill>
                    <a:schemeClr val="tx1"/>
                  </a:solidFill>
                  <a:effectLst/>
                  <a:latin typeface="Google Sans"/>
                </a:rPr>
                <a:t>€</a:t>
              </a:r>
              <a:r>
                <a:rPr lang="en-US" sz="1100" b="0" i="0" dirty="0">
                  <a:solidFill>
                    <a:schemeClr val="tx1"/>
                  </a:solidFill>
                  <a:effectLst/>
                  <a:latin typeface="Google Sans"/>
                </a:rPr>
                <a:t>35</a:t>
              </a:r>
              <a:br>
                <a:rPr lang="en-US" sz="1100" b="0" i="0" dirty="0">
                  <a:solidFill>
                    <a:schemeClr val="tx1"/>
                  </a:solidFill>
                  <a:effectLst/>
                  <a:latin typeface="Google Sans"/>
                </a:rPr>
              </a:br>
              <a:r>
                <a:rPr lang="en-US" sz="1100" b="0" i="0" dirty="0">
                  <a:solidFill>
                    <a:schemeClr val="tx1"/>
                  </a:solidFill>
                  <a:effectLst/>
                  <a:latin typeface="Google Sans"/>
                </a:rPr>
                <a:t>Date:           07.01.2025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r>
                <a:rPr lang="en-US" sz="1100" dirty="0">
                  <a:solidFill>
                    <a:schemeClr val="tx1"/>
                  </a:solidFill>
                </a:rPr>
                <a:t>Time:          20:00 pm – 21:30 pm</a:t>
              </a:r>
              <a:endParaRPr lang="en-DE" sz="1100" dirty="0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4107F3CE-622A-4015-93D6-3D8E73CDF28A}"/>
                </a:ext>
              </a:extLst>
            </p:cNvPr>
            <p:cNvSpPr/>
            <p:nvPr/>
          </p:nvSpPr>
          <p:spPr>
            <a:xfrm>
              <a:off x="4403371" y="910863"/>
              <a:ext cx="3401451" cy="333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Requests</a:t>
              </a:r>
              <a:endParaRPr lang="en-DE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F98A0B00-006B-4BA9-A95E-339E583BCFAA}"/>
                </a:ext>
              </a:extLst>
            </p:cNvPr>
            <p:cNvCxnSpPr>
              <a:cxnSpLocks/>
            </p:cNvCxnSpPr>
            <p:nvPr/>
          </p:nvCxnSpPr>
          <p:spPr>
            <a:xfrm>
              <a:off x="4746077" y="1244494"/>
              <a:ext cx="281619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4B0A45E-5AC2-4689-85DE-1BD3C885744D}"/>
                </a:ext>
              </a:extLst>
            </p:cNvPr>
            <p:cNvSpPr/>
            <p:nvPr/>
          </p:nvSpPr>
          <p:spPr>
            <a:xfrm>
              <a:off x="4722094" y="2448856"/>
              <a:ext cx="1366581" cy="17474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Accept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3" name="Rectangle: Rounded Corners 172">
              <a:extLst>
                <a:ext uri="{FF2B5EF4-FFF2-40B4-BE49-F238E27FC236}">
                  <a16:creationId xmlns:a16="http://schemas.microsoft.com/office/drawing/2014/main" id="{02B86283-A690-4038-9CCF-9A4BD391E62B}"/>
                </a:ext>
              </a:extLst>
            </p:cNvPr>
            <p:cNvSpPr/>
            <p:nvPr/>
          </p:nvSpPr>
          <p:spPr>
            <a:xfrm>
              <a:off x="6228287" y="2445137"/>
              <a:ext cx="1366581" cy="174746"/>
            </a:xfrm>
            <a:prstGeom prst="roundRect">
              <a:avLst/>
            </a:prstGeom>
            <a:solidFill>
              <a:srgbClr val="FF9F9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Reject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3D93CBAD-412B-49E3-83C1-920C266334DC}"/>
                </a:ext>
              </a:extLst>
            </p:cNvPr>
            <p:cNvSpPr/>
            <p:nvPr/>
          </p:nvSpPr>
          <p:spPr>
            <a:xfrm>
              <a:off x="4694106" y="2764822"/>
              <a:ext cx="3251635" cy="105010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Customer:  </a:t>
              </a:r>
              <a:r>
                <a:rPr lang="de-DE" sz="1100" dirty="0">
                  <a:solidFill>
                    <a:schemeClr val="tx1"/>
                  </a:solidFill>
                </a:rPr>
                <a:t>Maximilian Schmidt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r>
                <a:rPr lang="en-US" sz="1100" dirty="0">
                  <a:solidFill>
                    <a:schemeClr val="tx1"/>
                  </a:solidFill>
                </a:rPr>
                <a:t>Location:    </a:t>
              </a:r>
              <a:r>
                <a:rPr lang="de-DE" sz="1100" dirty="0">
                  <a:solidFill>
                    <a:schemeClr val="tx1"/>
                  </a:solidFill>
                </a:rPr>
                <a:t>Lindenallee 7, 80921 München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r>
                <a:rPr lang="en-US" sz="1100" dirty="0">
                  <a:solidFill>
                    <a:schemeClr val="tx1"/>
                  </a:solidFill>
                </a:rPr>
                <a:t>Service:      Thai Massage – 60 minutes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r>
                <a:rPr lang="en-US" sz="1100" dirty="0">
                  <a:solidFill>
                    <a:schemeClr val="tx1"/>
                  </a:solidFill>
                </a:rPr>
                <a:t>Price:          </a:t>
              </a:r>
              <a:r>
                <a:rPr lang="en-DE" sz="1100" b="0" i="0" dirty="0">
                  <a:solidFill>
                    <a:schemeClr val="tx1"/>
                  </a:solidFill>
                  <a:effectLst/>
                  <a:latin typeface="Google Sans"/>
                </a:rPr>
                <a:t>€</a:t>
              </a:r>
              <a:r>
                <a:rPr lang="en-US" sz="1100" dirty="0">
                  <a:solidFill>
                    <a:schemeClr val="tx1"/>
                  </a:solidFill>
                  <a:latin typeface="Google Sans"/>
                </a:rPr>
                <a:t>25</a:t>
              </a:r>
            </a:p>
            <a:p>
              <a:r>
                <a:rPr lang="en-US" sz="1100" b="0" i="0" dirty="0">
                  <a:solidFill>
                    <a:schemeClr val="tx1"/>
                  </a:solidFill>
                  <a:effectLst/>
                  <a:latin typeface="Google Sans"/>
                </a:rPr>
                <a:t>Date:           10.01.2025</a:t>
              </a:r>
              <a:br>
                <a:rPr lang="en-US" sz="1100" dirty="0">
                  <a:solidFill>
                    <a:schemeClr val="tx1"/>
                  </a:solidFill>
                </a:rPr>
              </a:br>
              <a:r>
                <a:rPr lang="en-US" sz="1100" dirty="0">
                  <a:solidFill>
                    <a:schemeClr val="tx1"/>
                  </a:solidFill>
                </a:rPr>
                <a:t>Time:          20:30 pm – 21:30 pm</a:t>
              </a:r>
              <a:endParaRPr lang="en-DE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64006B9-F842-4F05-97AF-7A2EC3BAB28F}"/>
                </a:ext>
              </a:extLst>
            </p:cNvPr>
            <p:cNvCxnSpPr>
              <a:cxnSpLocks/>
            </p:cNvCxnSpPr>
            <p:nvPr/>
          </p:nvCxnSpPr>
          <p:spPr>
            <a:xfrm>
              <a:off x="4746077" y="2745671"/>
              <a:ext cx="281619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76" name="Rectangle: Rounded Corners 175">
              <a:extLst>
                <a:ext uri="{FF2B5EF4-FFF2-40B4-BE49-F238E27FC236}">
                  <a16:creationId xmlns:a16="http://schemas.microsoft.com/office/drawing/2014/main" id="{C049D7FA-936E-462B-BEFA-9061679046AA}"/>
                </a:ext>
              </a:extLst>
            </p:cNvPr>
            <p:cNvSpPr/>
            <p:nvPr/>
          </p:nvSpPr>
          <p:spPr>
            <a:xfrm>
              <a:off x="4722094" y="3950033"/>
              <a:ext cx="1366581" cy="17474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Accept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7" name="Rectangle: Rounded Corners 176">
              <a:extLst>
                <a:ext uri="{FF2B5EF4-FFF2-40B4-BE49-F238E27FC236}">
                  <a16:creationId xmlns:a16="http://schemas.microsoft.com/office/drawing/2014/main" id="{5372D52F-77C6-4EEB-85B0-8E0BDDABEC09}"/>
                </a:ext>
              </a:extLst>
            </p:cNvPr>
            <p:cNvSpPr/>
            <p:nvPr/>
          </p:nvSpPr>
          <p:spPr>
            <a:xfrm>
              <a:off x="6228287" y="3946314"/>
              <a:ext cx="1366581" cy="174746"/>
            </a:xfrm>
            <a:prstGeom prst="roundRect">
              <a:avLst/>
            </a:prstGeom>
            <a:solidFill>
              <a:srgbClr val="FF9F9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Reject</a:t>
              </a:r>
              <a:endParaRPr lang="en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4246F75-2CBC-4D40-97D2-6694182BF4F1}"/>
                </a:ext>
              </a:extLst>
            </p:cNvPr>
            <p:cNvSpPr/>
            <p:nvPr/>
          </p:nvSpPr>
          <p:spPr>
            <a:xfrm>
              <a:off x="4403371" y="4311247"/>
              <a:ext cx="3401451" cy="333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50000"/>
                    </a:schemeClr>
                  </a:solidFill>
                </a:rPr>
                <a:t>Other</a:t>
              </a:r>
              <a:endParaRPr lang="en-DE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F5362F38-B319-430A-8005-D3B7735828A1}"/>
                </a:ext>
              </a:extLst>
            </p:cNvPr>
            <p:cNvCxnSpPr>
              <a:cxnSpLocks/>
            </p:cNvCxnSpPr>
            <p:nvPr/>
          </p:nvCxnSpPr>
          <p:spPr>
            <a:xfrm>
              <a:off x="4746077" y="4644878"/>
              <a:ext cx="2816198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244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31D78-42AA-44F1-8C12-AB7045E8310D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2A0919-12E0-4ADF-81C2-B2D3A5844B62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0A9874E-36A5-480D-B39D-EF9D4FC6525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D6EF12-5719-4144-BA89-B92D68475D1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021BF8-B5A1-4F79-8AC8-C197FD96237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76EE94-1D89-4EE2-9078-72B6ACD51303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3DB22A9-9E9B-4017-8FD5-D028E369FA4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A758F0-8F0E-481D-81EF-456A11F0B535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EA4169-4020-4FEB-952E-B24AC159AA9B}"/>
              </a:ext>
            </a:extLst>
          </p:cNvPr>
          <p:cNvSpPr/>
          <p:nvPr/>
        </p:nvSpPr>
        <p:spPr>
          <a:xfrm>
            <a:off x="2984316" y="1257299"/>
            <a:ext cx="8131359" cy="5264799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EF6E3E3-005B-4D7B-915C-A73F1B2980C9}"/>
              </a:ext>
            </a:extLst>
          </p:cNvPr>
          <p:cNvSpPr/>
          <p:nvPr/>
        </p:nvSpPr>
        <p:spPr>
          <a:xfrm>
            <a:off x="6817980" y="1994274"/>
            <a:ext cx="1482417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BBBB030-CE65-485E-AF75-0B183BA78936}"/>
              </a:ext>
            </a:extLst>
          </p:cNvPr>
          <p:cNvSpPr/>
          <p:nvPr/>
        </p:nvSpPr>
        <p:spPr>
          <a:xfrm>
            <a:off x="8394277" y="1994011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9F1FC4DF-71D9-47C5-B508-B1FA6F6F07D7}"/>
              </a:ext>
            </a:extLst>
          </p:cNvPr>
          <p:cNvSpPr/>
          <p:nvPr/>
        </p:nvSpPr>
        <p:spPr>
          <a:xfrm flipV="1">
            <a:off x="9596388" y="2111512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8F10E8-3756-4FDB-96CC-EDF826F21BF4}"/>
              </a:ext>
            </a:extLst>
          </p:cNvPr>
          <p:cNvSpPr/>
          <p:nvPr/>
        </p:nvSpPr>
        <p:spPr>
          <a:xfrm>
            <a:off x="5242700" y="2779292"/>
            <a:ext cx="531624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67EE9AE-93EA-446C-A037-B6C5D7E9C6B2}"/>
              </a:ext>
            </a:extLst>
          </p:cNvPr>
          <p:cNvSpPr/>
          <p:nvPr/>
        </p:nvSpPr>
        <p:spPr>
          <a:xfrm>
            <a:off x="5214613" y="3575186"/>
            <a:ext cx="35870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717B1FB-A1DC-4D64-9C49-E6D167BD1AB3}"/>
              </a:ext>
            </a:extLst>
          </p:cNvPr>
          <p:cNvSpPr/>
          <p:nvPr/>
        </p:nvSpPr>
        <p:spPr>
          <a:xfrm>
            <a:off x="8920706" y="3588817"/>
            <a:ext cx="162879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60EBF21-18A2-48B6-B8F4-CC4E432DA773}"/>
              </a:ext>
            </a:extLst>
          </p:cNvPr>
          <p:cNvSpPr/>
          <p:nvPr/>
        </p:nvSpPr>
        <p:spPr>
          <a:xfrm>
            <a:off x="9977428" y="1986089"/>
            <a:ext cx="56623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EB2FC3F-AB62-43DA-89CE-1E35C61E6308}"/>
              </a:ext>
            </a:extLst>
          </p:cNvPr>
          <p:cNvSpPr/>
          <p:nvPr/>
        </p:nvSpPr>
        <p:spPr>
          <a:xfrm>
            <a:off x="5241682" y="1994274"/>
            <a:ext cx="148241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8A29CB19-36C9-43E7-B0C4-E2E73CFF6B8B}"/>
              </a:ext>
            </a:extLst>
          </p:cNvPr>
          <p:cNvSpPr/>
          <p:nvPr/>
        </p:nvSpPr>
        <p:spPr>
          <a:xfrm>
            <a:off x="5241682" y="163689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First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AEB3154-1A6D-4717-9653-632E6637E994}"/>
              </a:ext>
            </a:extLst>
          </p:cNvPr>
          <p:cNvSpPr/>
          <p:nvPr/>
        </p:nvSpPr>
        <p:spPr>
          <a:xfrm>
            <a:off x="6824833" y="1646449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Last name*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4FDD275-0DDB-428B-BE5F-3E9319CB624C}"/>
              </a:ext>
            </a:extLst>
          </p:cNvPr>
          <p:cNvSpPr/>
          <p:nvPr/>
        </p:nvSpPr>
        <p:spPr>
          <a:xfrm>
            <a:off x="8394277" y="1636892"/>
            <a:ext cx="566231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Sex*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BB3932D-355F-494F-94A0-780A02B4E052}"/>
              </a:ext>
            </a:extLst>
          </p:cNvPr>
          <p:cNvSpPr/>
          <p:nvPr/>
        </p:nvSpPr>
        <p:spPr>
          <a:xfrm>
            <a:off x="9978833" y="1646449"/>
            <a:ext cx="64782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Age*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27A345E6-CB4A-4AFB-92B9-ACA212F8154D}"/>
              </a:ext>
            </a:extLst>
          </p:cNvPr>
          <p:cNvSpPr/>
          <p:nvPr/>
        </p:nvSpPr>
        <p:spPr>
          <a:xfrm>
            <a:off x="5217038" y="24314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Full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91C2FF50-1E28-43C9-B850-2C9BDE14CA55}"/>
              </a:ext>
            </a:extLst>
          </p:cNvPr>
          <p:cNvSpPr/>
          <p:nvPr/>
        </p:nvSpPr>
        <p:spPr>
          <a:xfrm>
            <a:off x="5217038" y="3223737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Email address*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BF16BCF-EE2D-43F4-8459-2215202F18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D0876A6-75B5-45C3-BC9F-65124ADC5DBA}"/>
              </a:ext>
            </a:extLst>
          </p:cNvPr>
          <p:cNvSpPr/>
          <p:nvPr/>
        </p:nvSpPr>
        <p:spPr>
          <a:xfrm>
            <a:off x="12066532" y="141950"/>
            <a:ext cx="113382" cy="5228555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A7F1182-B25C-441C-92D6-775175FEE390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50CD319-8E1B-4B95-8EC3-8C95E0AD59B6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813FFDD-280D-4D76-9683-8CDD54019BBF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512267-3781-4154-A8EB-B48B431A8005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785849D-5AB5-4A9F-B10D-B11557D5529D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2017961-C591-4589-AF56-E535E62CA640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52609B0-88A2-4EEA-A9DD-BF5A30DA0708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CF66F57-E73B-4AA7-B35E-8E59E548608C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6E8C963-7B44-48EF-9AE4-8B1C6423A674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B048F136-1934-4D20-BE52-D628D0815F2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D825B9B6-5704-40F1-AD53-30948A22AE7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0636A14-0F90-4F9C-8922-1D5B86BC43E0}"/>
              </a:ext>
            </a:extLst>
          </p:cNvPr>
          <p:cNvSpPr/>
          <p:nvPr/>
        </p:nvSpPr>
        <p:spPr>
          <a:xfrm>
            <a:off x="8920706" y="3241255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Phone number*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67C6DE-03EC-4433-8167-FE3A151A9831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D96606-056E-4644-8FCB-5FDC05471C97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u="sng" dirty="0">
                <a:solidFill>
                  <a:srgbClr val="FF75FF"/>
                </a:solidFill>
              </a:rPr>
              <a:t>Personal Details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12473B5-3477-4CA4-9127-51409D95A94E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A3B0350-3D54-4CE1-8973-D6C5EE8C6A62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A4ED5A8-9B42-4065-B7BF-3B2221872BA2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281A929-CBB9-4D6C-8657-90D152D687E2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5AB37FB-DB70-42F6-9CE2-B02BE6A7461A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3C31A3-1CEF-4392-AC93-279B0A3EB4B0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A4BEA0-50A2-435E-BD08-EEB737D349D0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7114DE7-2C93-484D-9413-D6D255EF0E01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EF0758-BA06-4003-81EF-6F61BCDFF524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C36CB23-EDBD-4F06-A74C-6542181168A1}"/>
              </a:ext>
            </a:extLst>
          </p:cNvPr>
          <p:cNvSpPr/>
          <p:nvPr/>
        </p:nvSpPr>
        <p:spPr>
          <a:xfrm>
            <a:off x="5208332" y="4542863"/>
            <a:ext cx="5341416" cy="115644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Hi, I’m a certified massage therapist and personal yoga trainer with over 10 years of experience helping clients achieve balance, relaxation, and well-being. My holistic approach combines therapeutic massage techniques with personalized yoga sessions to bring harmony to body and mind.</a:t>
            </a:r>
            <a:endParaRPr lang="en-DE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DF9EFCF0-121A-453E-B9E4-4AE01C9FA28E}"/>
              </a:ext>
            </a:extLst>
          </p:cNvPr>
          <p:cNvSpPr/>
          <p:nvPr/>
        </p:nvSpPr>
        <p:spPr>
          <a:xfrm>
            <a:off x="5207147" y="4195301"/>
            <a:ext cx="1594487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Description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3771A5A-F712-4678-8FA6-1EDCE46D47F6}"/>
              </a:ext>
            </a:extLst>
          </p:cNvPr>
          <p:cNvSpPr/>
          <p:nvPr/>
        </p:nvSpPr>
        <p:spPr>
          <a:xfrm>
            <a:off x="3522243" y="3432317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Upload new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94CFAD60-6D19-4932-AEE7-BE144A2B0BD2}"/>
              </a:ext>
            </a:extLst>
          </p:cNvPr>
          <p:cNvSpPr/>
          <p:nvPr/>
        </p:nvSpPr>
        <p:spPr>
          <a:xfrm>
            <a:off x="3529028" y="1997220"/>
            <a:ext cx="1409700" cy="1377684"/>
          </a:xfrm>
          <a:prstGeom prst="round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28575">
            <a:solidFill>
              <a:schemeClr val="bg2">
                <a:lumMod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EBDD613D-962A-475D-AB43-578C5B150ADF}"/>
              </a:ext>
            </a:extLst>
          </p:cNvPr>
          <p:cNvSpPr/>
          <p:nvPr/>
        </p:nvSpPr>
        <p:spPr>
          <a:xfrm>
            <a:off x="3529778" y="3748626"/>
            <a:ext cx="1409700" cy="2588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Delete</a:t>
            </a:r>
            <a:endParaRPr lang="en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75D02E6-0C2A-4226-9E6B-4BA41EF647A5}"/>
              </a:ext>
            </a:extLst>
          </p:cNvPr>
          <p:cNvSpPr/>
          <p:nvPr/>
        </p:nvSpPr>
        <p:spPr>
          <a:xfrm>
            <a:off x="3522243" y="1637482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8F48FA41-169A-475B-8EFB-D22A23ADCA71}"/>
              </a:ext>
            </a:extLst>
          </p:cNvPr>
          <p:cNvSpPr/>
          <p:nvPr/>
        </p:nvSpPr>
        <p:spPr>
          <a:xfrm>
            <a:off x="3522244" y="4542863"/>
            <a:ext cx="14097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She/Her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44FDDCA1-6C11-41CB-8A45-BF984445062B}"/>
              </a:ext>
            </a:extLst>
          </p:cNvPr>
          <p:cNvSpPr/>
          <p:nvPr/>
        </p:nvSpPr>
        <p:spPr>
          <a:xfrm>
            <a:off x="3522243" y="419530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Pronouns: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Isosceles Triangle 87">
            <a:extLst>
              <a:ext uri="{FF2B5EF4-FFF2-40B4-BE49-F238E27FC236}">
                <a16:creationId xmlns:a16="http://schemas.microsoft.com/office/drawing/2014/main" id="{452D34E8-A757-4295-808B-E60710FA8D98}"/>
              </a:ext>
            </a:extLst>
          </p:cNvPr>
          <p:cNvSpPr/>
          <p:nvPr/>
        </p:nvSpPr>
        <p:spPr>
          <a:xfrm flipV="1">
            <a:off x="4677411" y="4639339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E98CBF33-5679-4927-B1EA-9648C43339F5}"/>
              </a:ext>
            </a:extLst>
          </p:cNvPr>
          <p:cNvSpPr/>
          <p:nvPr/>
        </p:nvSpPr>
        <p:spPr>
          <a:xfrm>
            <a:off x="8844665" y="4194773"/>
            <a:ext cx="1778994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Maximum 300 characters</a:t>
            </a:r>
            <a:endParaRPr lang="en-DE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482554"/>
      </p:ext>
    </p:extLst>
  </p:cSld>
  <p:clrMapOvr>
    <a:masterClrMapping/>
  </p:clrMapOvr>
  <p:transition spd="slow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FE3B81-3D92-43B5-8300-05EA60D61F91}"/>
              </a:ext>
            </a:extLst>
          </p:cNvPr>
          <p:cNvGrpSpPr/>
          <p:nvPr/>
        </p:nvGrpSpPr>
        <p:grpSpPr>
          <a:xfrm>
            <a:off x="3501835" y="1483754"/>
            <a:ext cx="1805857" cy="729236"/>
            <a:chOff x="5070803" y="2261475"/>
            <a:chExt cx="1805857" cy="729236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36B70CC-419D-4EB6-AFA1-5F464C1527C4}"/>
                </a:ext>
              </a:extLst>
            </p:cNvPr>
            <p:cNvSpPr/>
            <p:nvPr/>
          </p:nvSpPr>
          <p:spPr>
            <a:xfrm>
              <a:off x="5117976" y="2643149"/>
              <a:ext cx="1508866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</a:t>
              </a:r>
              <a:endParaRPr lang="en-DE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1A4B661-EC18-4FBA-92FA-D329FF7E408E}"/>
                </a:ext>
              </a:extLst>
            </p:cNvPr>
            <p:cNvSpPr/>
            <p:nvPr/>
          </p:nvSpPr>
          <p:spPr>
            <a:xfrm>
              <a:off x="5070803" y="2261475"/>
              <a:ext cx="1805857" cy="347562"/>
            </a:xfrm>
            <a:prstGeom prst="roundRect">
              <a:avLst/>
            </a:prstGeom>
            <a:no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</a:rPr>
                <a:t>Years of experience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70B5B0-4EFD-4DE3-97CE-A693B9FCCE15}"/>
              </a:ext>
            </a:extLst>
          </p:cNvPr>
          <p:cNvGrpSpPr/>
          <p:nvPr/>
        </p:nvGrpSpPr>
        <p:grpSpPr>
          <a:xfrm>
            <a:off x="5973774" y="1483754"/>
            <a:ext cx="4520968" cy="739617"/>
            <a:chOff x="6073788" y="3077973"/>
            <a:chExt cx="4520968" cy="739617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7B97DFF-43D9-48BC-8947-1ADBB45B012C}"/>
                </a:ext>
              </a:extLst>
            </p:cNvPr>
            <p:cNvSpPr/>
            <p:nvPr/>
          </p:nvSpPr>
          <p:spPr>
            <a:xfrm>
              <a:off x="6073788" y="3470028"/>
              <a:ext cx="4520968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400" dirty="0">
                  <a:solidFill>
                    <a:schemeClr val="bg2">
                      <a:lumMod val="25000"/>
                    </a:schemeClr>
                  </a:solidFill>
                </a:rPr>
                <a:t>Deep Tissue Massage, Thai Massage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132882DE-07E8-4A0F-8E7D-AC7A11EE49F5}"/>
                </a:ext>
              </a:extLst>
            </p:cNvPr>
            <p:cNvSpPr/>
            <p:nvPr/>
          </p:nvSpPr>
          <p:spPr>
            <a:xfrm>
              <a:off x="6073788" y="3077973"/>
              <a:ext cx="1417626" cy="347562"/>
            </a:xfrm>
            <a:prstGeom prst="roundRect">
              <a:avLst/>
            </a:prstGeom>
            <a:noFill/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de-DE" sz="1400" dirty="0">
                  <a:solidFill>
                    <a:schemeClr val="bg2">
                      <a:lumMod val="25000"/>
                    </a:schemeClr>
                  </a:solidFill>
                </a:rPr>
                <a:t>Specializations</a:t>
              </a:r>
              <a:endParaRPr lang="en-DE" sz="14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D5895F-F1D8-4599-994D-6B93D32D9B23}"/>
              </a:ext>
            </a:extLst>
          </p:cNvPr>
          <p:cNvSpPr/>
          <p:nvPr/>
        </p:nvSpPr>
        <p:spPr>
          <a:xfrm>
            <a:off x="3549008" y="322634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7EDE4FB-EDA2-4FEF-91BE-8851F36F30DD}"/>
              </a:ext>
            </a:extLst>
          </p:cNvPr>
          <p:cNvSpPr/>
          <p:nvPr/>
        </p:nvSpPr>
        <p:spPr>
          <a:xfrm>
            <a:off x="3648368" y="2800674"/>
            <a:ext cx="1659324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Certifications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2308491-11C6-446F-833B-7431AB91C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321" y="3345060"/>
            <a:ext cx="522717" cy="52271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44AF5EE-D6A1-4523-98C5-26B0FD1F2C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98" y="3920272"/>
            <a:ext cx="522717" cy="52271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56A7B44-332E-4ABB-B3D2-FB060986ACF7}"/>
              </a:ext>
            </a:extLst>
          </p:cNvPr>
          <p:cNvGrpSpPr/>
          <p:nvPr/>
        </p:nvGrpSpPr>
        <p:grpSpPr>
          <a:xfrm>
            <a:off x="8054711" y="3305768"/>
            <a:ext cx="1831748" cy="1104561"/>
            <a:chOff x="7270471" y="3479322"/>
            <a:chExt cx="1831748" cy="11045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2C4A751-FE4B-4C56-9398-AE1636BD978E}"/>
                </a:ext>
              </a:extLst>
            </p:cNvPr>
            <p:cNvGrpSpPr/>
            <p:nvPr/>
          </p:nvGrpSpPr>
          <p:grpSpPr>
            <a:xfrm>
              <a:off x="7270471" y="3479322"/>
              <a:ext cx="1703240" cy="522717"/>
              <a:chOff x="3730568" y="5864983"/>
              <a:chExt cx="1703240" cy="522717"/>
            </a:xfrm>
          </p:grpSpPr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1D93BB61-6B65-4103-9AB5-B038AED09E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0568" y="5864983"/>
                <a:ext cx="522717" cy="522717"/>
              </a:xfrm>
              <a:prstGeom prst="rect">
                <a:avLst/>
              </a:prstGeom>
            </p:spPr>
          </p:pic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99F1A7F-ED0B-4E11-83E9-7176286FF221}"/>
                  </a:ext>
                </a:extLst>
              </p:cNvPr>
              <p:cNvSpPr txBox="1"/>
              <p:nvPr/>
            </p:nvSpPr>
            <p:spPr>
              <a:xfrm>
                <a:off x="4131005" y="5971857"/>
                <a:ext cx="130280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ui-monospace"/>
                  </a:rPr>
                  <a:t>ID – Fron...png</a:t>
                </a:r>
                <a:endParaRPr lang="en-DE" sz="14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36E71E1-C4B9-4328-9B1E-F58BB8D7DB02}"/>
                </a:ext>
              </a:extLst>
            </p:cNvPr>
            <p:cNvGrpSpPr/>
            <p:nvPr/>
          </p:nvGrpSpPr>
          <p:grpSpPr>
            <a:xfrm>
              <a:off x="7270471" y="4061166"/>
              <a:ext cx="1831748" cy="522717"/>
              <a:chOff x="5419185" y="3503889"/>
              <a:chExt cx="1831748" cy="522717"/>
            </a:xfrm>
          </p:grpSpPr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C7C1BCC7-2C30-4DB4-870A-2DB6FCE64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9185" y="3503889"/>
                <a:ext cx="516599" cy="522717"/>
              </a:xfrm>
              <a:prstGeom prst="rect">
                <a:avLst/>
              </a:prstGeom>
            </p:spPr>
          </p:pic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6D4C31-3078-4B33-88AC-151BB3D8F4BA}"/>
                  </a:ext>
                </a:extLst>
              </p:cNvPr>
              <p:cNvSpPr txBox="1"/>
              <p:nvPr/>
            </p:nvSpPr>
            <p:spPr>
              <a:xfrm>
                <a:off x="5847069" y="3632959"/>
                <a:ext cx="140386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b="0" i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ui-monospace"/>
                  </a:rPr>
                  <a:t>ID – Back ...png</a:t>
                </a:r>
                <a:endParaRPr lang="en-DE" sz="1400" dirty="0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CDCE-BF7D-4428-B0C6-3DD8B52FA0DE}"/>
              </a:ext>
            </a:extLst>
          </p:cNvPr>
          <p:cNvGrpSpPr/>
          <p:nvPr/>
        </p:nvGrpSpPr>
        <p:grpSpPr>
          <a:xfrm>
            <a:off x="5973774" y="3335332"/>
            <a:ext cx="1719974" cy="1097929"/>
            <a:chOff x="3714798" y="4714559"/>
            <a:chExt cx="1719974" cy="109792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23A64404-4D15-4BF5-B417-C526447B2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98" y="4714559"/>
              <a:ext cx="522717" cy="522717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89007F61-3716-4580-856A-2B165F2CF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98" y="5289771"/>
              <a:ext cx="522717" cy="522717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739D12-361E-4D6E-9F52-3183AE9B6930}"/>
                </a:ext>
              </a:extLst>
            </p:cNvPr>
            <p:cNvSpPr txBox="1"/>
            <p:nvPr/>
          </p:nvSpPr>
          <p:spPr>
            <a:xfrm>
              <a:off x="4131005" y="5426530"/>
              <a:ext cx="1302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ui-monospace"/>
                </a:rPr>
                <a:t>Masters...pdf</a:t>
              </a:r>
              <a:endParaRPr lang="en-DE" sz="14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E343DB-092E-4BCF-8DD9-02C206CF72CA}"/>
                </a:ext>
              </a:extLst>
            </p:cNvPr>
            <p:cNvSpPr txBox="1"/>
            <p:nvPr/>
          </p:nvSpPr>
          <p:spPr>
            <a:xfrm>
              <a:off x="4131969" y="4850411"/>
              <a:ext cx="13028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0" i="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ui-monospace"/>
                </a:rPr>
                <a:t>Bachelor...pdf</a:t>
              </a:r>
              <a:endParaRPr lang="en-DE" sz="1400" dirty="0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4C0831F0-C14E-4C99-B2D2-EAE19CEF7179}"/>
              </a:ext>
            </a:extLst>
          </p:cNvPr>
          <p:cNvSpPr txBox="1"/>
          <p:nvPr/>
        </p:nvSpPr>
        <p:spPr>
          <a:xfrm>
            <a:off x="4131005" y="4057031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4B323F-99AB-4DD5-99A6-C177D8F0099B}"/>
              </a:ext>
            </a:extLst>
          </p:cNvPr>
          <p:cNvSpPr txBox="1"/>
          <p:nvPr/>
        </p:nvSpPr>
        <p:spPr>
          <a:xfrm>
            <a:off x="4116382" y="3445656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C47F854-5066-4B19-810B-8E2D1A1544D9}"/>
              </a:ext>
            </a:extLst>
          </p:cNvPr>
          <p:cNvSpPr/>
          <p:nvPr/>
        </p:nvSpPr>
        <p:spPr>
          <a:xfrm>
            <a:off x="3560930" y="4720797"/>
            <a:ext cx="18827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Upload files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F91A9D42-322E-44B5-86CE-BD3D01F2C9CA}"/>
              </a:ext>
            </a:extLst>
          </p:cNvPr>
          <p:cNvSpPr/>
          <p:nvPr/>
        </p:nvSpPr>
        <p:spPr>
          <a:xfrm>
            <a:off x="3764985" y="3334042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60467D0-084E-4B68-B935-6886E796A260}"/>
              </a:ext>
            </a:extLst>
          </p:cNvPr>
          <p:cNvSpPr/>
          <p:nvPr/>
        </p:nvSpPr>
        <p:spPr>
          <a:xfrm>
            <a:off x="3762707" y="394257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FF11D87-C916-499E-99C2-BC11BEB10BDB}"/>
              </a:ext>
            </a:extLst>
          </p:cNvPr>
          <p:cNvSpPr/>
          <p:nvPr/>
        </p:nvSpPr>
        <p:spPr>
          <a:xfrm>
            <a:off x="6006441" y="3334042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45CE3FF-2311-4FA7-AD3D-8F5844E86C89}"/>
              </a:ext>
            </a:extLst>
          </p:cNvPr>
          <p:cNvSpPr/>
          <p:nvPr/>
        </p:nvSpPr>
        <p:spPr>
          <a:xfrm>
            <a:off x="6004163" y="394257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09C4485-3FF7-4E8E-A7CA-DC1CFE46E18B}"/>
              </a:ext>
            </a:extLst>
          </p:cNvPr>
          <p:cNvSpPr/>
          <p:nvPr/>
        </p:nvSpPr>
        <p:spPr>
          <a:xfrm>
            <a:off x="8067499" y="3293201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1CA55C5-B3EA-46F9-A39E-6FB2CF76AB6B}"/>
              </a:ext>
            </a:extLst>
          </p:cNvPr>
          <p:cNvSpPr/>
          <p:nvPr/>
        </p:nvSpPr>
        <p:spPr>
          <a:xfrm>
            <a:off x="8065221" y="3903978"/>
            <a:ext cx="138112" cy="138113"/>
          </a:xfrm>
          <a:prstGeom prst="rect">
            <a:avLst/>
          </a:prstGeom>
          <a:solidFill>
            <a:srgbClr val="FF00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2A04E0-D1A0-440B-8854-E41773FE6C9B}"/>
              </a:ext>
            </a:extLst>
          </p:cNvPr>
          <p:cNvCxnSpPr>
            <a:cxnSpLocks/>
          </p:cNvCxnSpPr>
          <p:nvPr/>
        </p:nvCxnSpPr>
        <p:spPr>
          <a:xfrm>
            <a:off x="3788828" y="3359063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DC0F2A9-4ED3-4758-8F98-A46D1D993E5A}"/>
              </a:ext>
            </a:extLst>
          </p:cNvPr>
          <p:cNvCxnSpPr>
            <a:cxnSpLocks/>
          </p:cNvCxnSpPr>
          <p:nvPr/>
        </p:nvCxnSpPr>
        <p:spPr>
          <a:xfrm flipH="1">
            <a:off x="3788827" y="3359063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152379D-D182-4C2E-AB94-A7581F18AB13}"/>
              </a:ext>
            </a:extLst>
          </p:cNvPr>
          <p:cNvCxnSpPr>
            <a:cxnSpLocks/>
          </p:cNvCxnSpPr>
          <p:nvPr/>
        </p:nvCxnSpPr>
        <p:spPr>
          <a:xfrm>
            <a:off x="6036853" y="3359063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5E582EC-8C20-47A8-A586-FA4493E2B85E}"/>
              </a:ext>
            </a:extLst>
          </p:cNvPr>
          <p:cNvCxnSpPr>
            <a:cxnSpLocks/>
          </p:cNvCxnSpPr>
          <p:nvPr/>
        </p:nvCxnSpPr>
        <p:spPr>
          <a:xfrm flipH="1">
            <a:off x="6036852" y="3359063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580E255-8635-4044-A6F0-F76C5B0DE132}"/>
              </a:ext>
            </a:extLst>
          </p:cNvPr>
          <p:cNvCxnSpPr>
            <a:cxnSpLocks/>
          </p:cNvCxnSpPr>
          <p:nvPr/>
        </p:nvCxnSpPr>
        <p:spPr>
          <a:xfrm>
            <a:off x="3787710" y="3962142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056A366-E876-4B5C-8722-87A0C5546247}"/>
              </a:ext>
            </a:extLst>
          </p:cNvPr>
          <p:cNvCxnSpPr>
            <a:cxnSpLocks/>
          </p:cNvCxnSpPr>
          <p:nvPr/>
        </p:nvCxnSpPr>
        <p:spPr>
          <a:xfrm flipH="1">
            <a:off x="3787709" y="3962142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E8D4B72-581A-4F40-9115-143924738A55}"/>
              </a:ext>
            </a:extLst>
          </p:cNvPr>
          <p:cNvCxnSpPr>
            <a:cxnSpLocks/>
          </p:cNvCxnSpPr>
          <p:nvPr/>
        </p:nvCxnSpPr>
        <p:spPr>
          <a:xfrm>
            <a:off x="6032716" y="3965644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9D5BE15-B899-4B42-9AE9-A4B5AA1336D9}"/>
              </a:ext>
            </a:extLst>
          </p:cNvPr>
          <p:cNvCxnSpPr>
            <a:cxnSpLocks/>
          </p:cNvCxnSpPr>
          <p:nvPr/>
        </p:nvCxnSpPr>
        <p:spPr>
          <a:xfrm flipH="1">
            <a:off x="6032715" y="3965644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B9D91AAB-A7AD-4A10-B721-2C3899E9E15E}"/>
              </a:ext>
            </a:extLst>
          </p:cNvPr>
          <p:cNvCxnSpPr>
            <a:cxnSpLocks/>
          </p:cNvCxnSpPr>
          <p:nvPr/>
        </p:nvCxnSpPr>
        <p:spPr>
          <a:xfrm>
            <a:off x="8091161" y="3929394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A31F13B-BF86-46D4-B3AD-FDA3B27903A6}"/>
              </a:ext>
            </a:extLst>
          </p:cNvPr>
          <p:cNvCxnSpPr>
            <a:cxnSpLocks/>
          </p:cNvCxnSpPr>
          <p:nvPr/>
        </p:nvCxnSpPr>
        <p:spPr>
          <a:xfrm flipH="1">
            <a:off x="8091160" y="3929394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FE2B074-B757-4893-B93F-97CA3DACBCE0}"/>
              </a:ext>
            </a:extLst>
          </p:cNvPr>
          <p:cNvCxnSpPr>
            <a:cxnSpLocks/>
          </p:cNvCxnSpPr>
          <p:nvPr/>
        </p:nvCxnSpPr>
        <p:spPr>
          <a:xfrm>
            <a:off x="8091161" y="3318119"/>
            <a:ext cx="88106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0C0CA0D-A282-4691-B9E8-7D91BAA66D52}"/>
              </a:ext>
            </a:extLst>
          </p:cNvPr>
          <p:cNvCxnSpPr>
            <a:cxnSpLocks/>
          </p:cNvCxnSpPr>
          <p:nvPr/>
        </p:nvCxnSpPr>
        <p:spPr>
          <a:xfrm flipH="1">
            <a:off x="8091160" y="3318119"/>
            <a:ext cx="88107" cy="872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D8C6FF4-A7BC-448F-BF45-F532B6324F91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D1AA1BE-1251-4C6C-A677-24E63C755DCE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149CBBF-D1C1-4944-A8D9-AC712467D520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Professional Details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33EE933-0A09-4E53-8DE6-051F75A0716F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33FC30C-3890-49D6-B85B-62345DEBFA18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37ECF89-C3EB-483C-BCA1-98C88081C386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0DB908A-0D02-45D5-95D0-FCD6A5FD0B1D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515F20C-417D-47BC-B351-5E2D92E7BD08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60EB3F7-2D3A-4D2B-ABB8-E105E49A86EA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B304B6E-2E41-4B99-A215-B1C45F882D43}"/>
              </a:ext>
            </a:extLst>
          </p:cNvPr>
          <p:cNvSpPr txBox="1"/>
          <p:nvPr/>
        </p:nvSpPr>
        <p:spPr>
          <a:xfrm>
            <a:off x="213347" y="4057030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99252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3C2DDB57-3F4D-4E8B-BA7B-6A08C76001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1B70224-E8CA-44BB-A58F-EAF3EDB22F2C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D6F5DC8-BFB4-4F1F-9F15-250179ABE51B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E5FBB9-57C9-4EDA-A8FE-7AFC248597C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E432BF-37A8-4AD2-A875-528D65DECA70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28A138E-4EE9-43D6-8A51-BEB9FF6B0B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18A6F73-8A81-4816-8562-5DD27C6D2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C40798-8FD2-4D29-9EDB-4809CDEC1EEB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B47BF89-84D5-4061-9C73-185CB1E49751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B3F9255-93E8-4A79-A95F-70EFEB56D6B6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FB262C-ACC6-475D-B921-71BFD3BF90EA}"/>
              </a:ext>
            </a:extLst>
          </p:cNvPr>
          <p:cNvSpPr/>
          <p:nvPr/>
        </p:nvSpPr>
        <p:spPr>
          <a:xfrm>
            <a:off x="2984316" y="1257299"/>
            <a:ext cx="8131359" cy="848360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8986EAA7-B7DE-489A-9550-90A814BF1948}"/>
              </a:ext>
            </a:extLst>
          </p:cNvPr>
          <p:cNvSpPr/>
          <p:nvPr/>
        </p:nvSpPr>
        <p:spPr>
          <a:xfrm>
            <a:off x="3385210" y="1596699"/>
            <a:ext cx="144850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Offered Services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312DFE-FC61-4182-999A-A74CE437DC25}"/>
              </a:ext>
            </a:extLst>
          </p:cNvPr>
          <p:cNvSpPr/>
          <p:nvPr/>
        </p:nvSpPr>
        <p:spPr>
          <a:xfrm>
            <a:off x="3405393" y="1970841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Thai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1CE0EB-EC92-4981-8EFD-F2C125A04AE2}"/>
              </a:ext>
            </a:extLst>
          </p:cNvPr>
          <p:cNvSpPr/>
          <p:nvPr/>
        </p:nvSpPr>
        <p:spPr>
          <a:xfrm>
            <a:off x="3434360" y="2358909"/>
            <a:ext cx="1807063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Relaxing Oil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5ACE07-E9F1-4C83-B535-354B803DED5F}"/>
              </a:ext>
            </a:extLst>
          </p:cNvPr>
          <p:cNvSpPr/>
          <p:nvPr/>
        </p:nvSpPr>
        <p:spPr>
          <a:xfrm>
            <a:off x="3434360" y="2742515"/>
            <a:ext cx="192261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Deep Tissue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B9DBEC0-FEA5-44F7-9E33-E0F8F0E0FCEF}"/>
              </a:ext>
            </a:extLst>
          </p:cNvPr>
          <p:cNvSpPr/>
          <p:nvPr/>
        </p:nvSpPr>
        <p:spPr>
          <a:xfrm>
            <a:off x="3434360" y="3144228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Slimming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82E4CAA-9F59-4951-BD93-C2FBA3582EA5}"/>
              </a:ext>
            </a:extLst>
          </p:cNvPr>
          <p:cNvSpPr/>
          <p:nvPr/>
        </p:nvSpPr>
        <p:spPr>
          <a:xfrm>
            <a:off x="3430796" y="3543741"/>
            <a:ext cx="2103973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Jet Lag Recovery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F71B092-F7E6-41AB-8D00-94AEB0898C80}"/>
              </a:ext>
            </a:extLst>
          </p:cNvPr>
          <p:cNvSpPr/>
          <p:nvPr/>
        </p:nvSpPr>
        <p:spPr>
          <a:xfrm>
            <a:off x="3404613" y="3943255"/>
            <a:ext cx="17773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Myofascial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946F790-DA7F-46C4-9FBD-B7BC775D9BCB}"/>
              </a:ext>
            </a:extLst>
          </p:cNvPr>
          <p:cNvSpPr/>
          <p:nvPr/>
        </p:nvSpPr>
        <p:spPr>
          <a:xfrm>
            <a:off x="3431311" y="4326861"/>
            <a:ext cx="1889158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Pregnancy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366DBFA-4CF2-487B-BBA4-9D0872069C0E}"/>
              </a:ext>
            </a:extLst>
          </p:cNvPr>
          <p:cNvSpPr/>
          <p:nvPr/>
        </p:nvSpPr>
        <p:spPr>
          <a:xfrm>
            <a:off x="3430796" y="4709932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Foot Massage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6287A7-2049-4A72-A471-44D11C7ECA82}"/>
              </a:ext>
            </a:extLst>
          </p:cNvPr>
          <p:cNvSpPr/>
          <p:nvPr/>
        </p:nvSpPr>
        <p:spPr>
          <a:xfrm>
            <a:off x="3430796" y="5086503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Foot Scrub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834843-DD3A-4B5E-9B2D-6E7E17F3B2EB}"/>
              </a:ext>
            </a:extLst>
          </p:cNvPr>
          <p:cNvSpPr/>
          <p:nvPr/>
        </p:nvSpPr>
        <p:spPr>
          <a:xfrm>
            <a:off x="3430796" y="5476609"/>
            <a:ext cx="1605570" cy="26097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Body Scrub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6282715-584A-4967-B6D3-1F38E748B79C}"/>
              </a:ext>
            </a:extLst>
          </p:cNvPr>
          <p:cNvSpPr/>
          <p:nvPr/>
        </p:nvSpPr>
        <p:spPr>
          <a:xfrm>
            <a:off x="3430796" y="5862086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Facial Treatment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8BA5CFB-B732-4179-919D-46BB3197FEFD}"/>
              </a:ext>
            </a:extLst>
          </p:cNvPr>
          <p:cNvSpPr/>
          <p:nvPr/>
        </p:nvSpPr>
        <p:spPr>
          <a:xfrm>
            <a:off x="3430796" y="6247333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Manicure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013E26B-965E-435D-8187-2132164736FF}"/>
              </a:ext>
            </a:extLst>
          </p:cNvPr>
          <p:cNvSpPr/>
          <p:nvPr/>
        </p:nvSpPr>
        <p:spPr>
          <a:xfrm>
            <a:off x="3430796" y="6624331"/>
            <a:ext cx="1605570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Pedicure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BA6C4FA-7F22-4D26-A688-23A7286370FD}"/>
              </a:ext>
            </a:extLst>
          </p:cNvPr>
          <p:cNvSpPr/>
          <p:nvPr/>
        </p:nvSpPr>
        <p:spPr>
          <a:xfrm>
            <a:off x="3430796" y="6986607"/>
            <a:ext cx="1930646" cy="260971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bg2">
                    <a:lumMod val="10000"/>
                  </a:schemeClr>
                </a:solidFill>
              </a:rPr>
              <a:t>Yoga Personal Training</a:t>
            </a:r>
            <a:endParaRPr lang="en-DE" sz="1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C768365-2B10-41B6-A86E-4FB40624A930}"/>
              </a:ext>
            </a:extLst>
          </p:cNvPr>
          <p:cNvSpPr/>
          <p:nvPr/>
        </p:nvSpPr>
        <p:spPr>
          <a:xfrm>
            <a:off x="5579920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6DA99D-2F8F-4B55-B317-8F115610B7F3}"/>
              </a:ext>
            </a:extLst>
          </p:cNvPr>
          <p:cNvSpPr/>
          <p:nvPr/>
        </p:nvSpPr>
        <p:spPr>
          <a:xfrm>
            <a:off x="6483969" y="202970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9AB721F-16AE-4A6D-BCCE-0A3C054827CD}"/>
              </a:ext>
            </a:extLst>
          </p:cNvPr>
          <p:cNvSpPr/>
          <p:nvPr/>
        </p:nvSpPr>
        <p:spPr>
          <a:xfrm>
            <a:off x="6698995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25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9D5ABCCA-D6BE-4D7C-838E-47E6AB54ED4C}"/>
              </a:ext>
            </a:extLst>
          </p:cNvPr>
          <p:cNvSpPr/>
          <p:nvPr/>
        </p:nvSpPr>
        <p:spPr>
          <a:xfrm>
            <a:off x="7280306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C6580604-C979-45C8-AA1A-3763A6B5970E}"/>
              </a:ext>
            </a:extLst>
          </p:cNvPr>
          <p:cNvSpPr/>
          <p:nvPr/>
        </p:nvSpPr>
        <p:spPr>
          <a:xfrm>
            <a:off x="8403607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40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79D1FA43-4497-45FD-890B-C91BA75AD960}"/>
              </a:ext>
            </a:extLst>
          </p:cNvPr>
          <p:cNvSpPr/>
          <p:nvPr/>
        </p:nvSpPr>
        <p:spPr>
          <a:xfrm>
            <a:off x="8990275" y="196516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0781357-F528-4D65-94EB-C252C0CA3EED}"/>
              </a:ext>
            </a:extLst>
          </p:cNvPr>
          <p:cNvSpPr/>
          <p:nvPr/>
        </p:nvSpPr>
        <p:spPr>
          <a:xfrm>
            <a:off x="10113576" y="1965160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50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63CB014-616C-4BA8-9547-4393FC5E964D}"/>
              </a:ext>
            </a:extLst>
          </p:cNvPr>
          <p:cNvSpPr/>
          <p:nvPr/>
        </p:nvSpPr>
        <p:spPr>
          <a:xfrm>
            <a:off x="8184355" y="202970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6AE2C6F-A70D-4C7C-886D-710C6CC93368}"/>
              </a:ext>
            </a:extLst>
          </p:cNvPr>
          <p:cNvSpPr/>
          <p:nvPr/>
        </p:nvSpPr>
        <p:spPr>
          <a:xfrm>
            <a:off x="9890937" y="202021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4BF8F6C-2F30-4574-85CA-4F466725AF86}"/>
              </a:ext>
            </a:extLst>
          </p:cNvPr>
          <p:cNvSpPr/>
          <p:nvPr/>
        </p:nvSpPr>
        <p:spPr>
          <a:xfrm>
            <a:off x="5579920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32FCD59-94F7-4022-B7CC-51B45C13DF4A}"/>
              </a:ext>
            </a:extLst>
          </p:cNvPr>
          <p:cNvSpPr/>
          <p:nvPr/>
        </p:nvSpPr>
        <p:spPr>
          <a:xfrm>
            <a:off x="6483969" y="242850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5241617-6455-4664-8B3F-FC10CEB37A75}"/>
              </a:ext>
            </a:extLst>
          </p:cNvPr>
          <p:cNvSpPr/>
          <p:nvPr/>
        </p:nvSpPr>
        <p:spPr>
          <a:xfrm>
            <a:off x="6698995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60C9F53A-643E-4ABD-8535-B5CCAC7216F7}"/>
              </a:ext>
            </a:extLst>
          </p:cNvPr>
          <p:cNvSpPr/>
          <p:nvPr/>
        </p:nvSpPr>
        <p:spPr>
          <a:xfrm>
            <a:off x="7280306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5C59303-307D-40FD-9C73-A46EABA8C4EB}"/>
              </a:ext>
            </a:extLst>
          </p:cNvPr>
          <p:cNvSpPr/>
          <p:nvPr/>
        </p:nvSpPr>
        <p:spPr>
          <a:xfrm>
            <a:off x="8403607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1102D37-FC5F-4AB5-AE6D-29785CDB4117}"/>
              </a:ext>
            </a:extLst>
          </p:cNvPr>
          <p:cNvSpPr/>
          <p:nvPr/>
        </p:nvSpPr>
        <p:spPr>
          <a:xfrm>
            <a:off x="8990275" y="2363966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22AA18E0-C26A-45EB-BEBD-FABEBD9044F9}"/>
              </a:ext>
            </a:extLst>
          </p:cNvPr>
          <p:cNvSpPr/>
          <p:nvPr/>
        </p:nvSpPr>
        <p:spPr>
          <a:xfrm>
            <a:off x="10113576" y="2363966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D859A53-46FB-4F78-BAC6-4FF66F6B85DB}"/>
              </a:ext>
            </a:extLst>
          </p:cNvPr>
          <p:cNvSpPr/>
          <p:nvPr/>
        </p:nvSpPr>
        <p:spPr>
          <a:xfrm>
            <a:off x="8184355" y="242850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E49D53F-682A-42E4-B70F-0B8D518201BB}"/>
              </a:ext>
            </a:extLst>
          </p:cNvPr>
          <p:cNvSpPr/>
          <p:nvPr/>
        </p:nvSpPr>
        <p:spPr>
          <a:xfrm>
            <a:off x="9890937" y="24190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D7705CC-3F9D-40AB-817C-BD8382CE27B4}"/>
              </a:ext>
            </a:extLst>
          </p:cNvPr>
          <p:cNvSpPr/>
          <p:nvPr/>
        </p:nvSpPr>
        <p:spPr>
          <a:xfrm>
            <a:off x="5579920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E89BB21-46F6-412F-A933-731174C799AD}"/>
              </a:ext>
            </a:extLst>
          </p:cNvPr>
          <p:cNvSpPr/>
          <p:nvPr/>
        </p:nvSpPr>
        <p:spPr>
          <a:xfrm>
            <a:off x="6483969" y="28299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5D43BC62-79FF-4A57-AA6D-B8A3DB68BFEC}"/>
              </a:ext>
            </a:extLst>
          </p:cNvPr>
          <p:cNvSpPr/>
          <p:nvPr/>
        </p:nvSpPr>
        <p:spPr>
          <a:xfrm>
            <a:off x="6698995" y="2765395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20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1B56F697-0E0D-4120-9D23-645C4A6DC85F}"/>
              </a:ext>
            </a:extLst>
          </p:cNvPr>
          <p:cNvSpPr/>
          <p:nvPr/>
        </p:nvSpPr>
        <p:spPr>
          <a:xfrm>
            <a:off x="7280306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F3A6C3CE-EC5B-4BD8-A259-6068CF95BE38}"/>
              </a:ext>
            </a:extLst>
          </p:cNvPr>
          <p:cNvSpPr/>
          <p:nvPr/>
        </p:nvSpPr>
        <p:spPr>
          <a:xfrm>
            <a:off x="8403607" y="2765395"/>
            <a:ext cx="432823" cy="260970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35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8A48C19C-707C-4203-8789-0BFB8F2E9052}"/>
              </a:ext>
            </a:extLst>
          </p:cNvPr>
          <p:cNvSpPr/>
          <p:nvPr/>
        </p:nvSpPr>
        <p:spPr>
          <a:xfrm>
            <a:off x="8990275" y="2765395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DA33D66F-A6F8-4FC3-9281-E1EBA59AC467}"/>
              </a:ext>
            </a:extLst>
          </p:cNvPr>
          <p:cNvSpPr/>
          <p:nvPr/>
        </p:nvSpPr>
        <p:spPr>
          <a:xfrm>
            <a:off x="10113576" y="2765395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8F236870-1156-4378-9C6C-286C94D3C147}"/>
              </a:ext>
            </a:extLst>
          </p:cNvPr>
          <p:cNvSpPr/>
          <p:nvPr/>
        </p:nvSpPr>
        <p:spPr>
          <a:xfrm>
            <a:off x="8184355" y="28299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49A4592-74B0-4AD4-9782-74040B734E40}"/>
              </a:ext>
            </a:extLst>
          </p:cNvPr>
          <p:cNvSpPr/>
          <p:nvPr/>
        </p:nvSpPr>
        <p:spPr>
          <a:xfrm>
            <a:off x="9890937" y="2820450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D23E63DE-5A91-4906-825C-C266B9F473C6}"/>
              </a:ext>
            </a:extLst>
          </p:cNvPr>
          <p:cNvSpPr/>
          <p:nvPr/>
        </p:nvSpPr>
        <p:spPr>
          <a:xfrm>
            <a:off x="5579920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AAF22A-BB73-4C55-B1E9-511256F0181E}"/>
              </a:ext>
            </a:extLst>
          </p:cNvPr>
          <p:cNvSpPr/>
          <p:nvPr/>
        </p:nvSpPr>
        <p:spPr>
          <a:xfrm>
            <a:off x="6483969" y="31993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DAA1E3B7-113D-4A4D-A755-3A83C4D7E0B4}"/>
              </a:ext>
            </a:extLst>
          </p:cNvPr>
          <p:cNvSpPr/>
          <p:nvPr/>
        </p:nvSpPr>
        <p:spPr>
          <a:xfrm>
            <a:off x="6698995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AFB91F4B-92FD-4B52-8DB0-C70F87F01811}"/>
              </a:ext>
            </a:extLst>
          </p:cNvPr>
          <p:cNvSpPr/>
          <p:nvPr/>
        </p:nvSpPr>
        <p:spPr>
          <a:xfrm>
            <a:off x="7280306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8F217CAB-1CCA-45B8-89E1-8F02360D18CF}"/>
              </a:ext>
            </a:extLst>
          </p:cNvPr>
          <p:cNvSpPr/>
          <p:nvPr/>
        </p:nvSpPr>
        <p:spPr>
          <a:xfrm>
            <a:off x="8403607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29E1B8C6-60CF-4913-906C-6F5D7ECD021D}"/>
              </a:ext>
            </a:extLst>
          </p:cNvPr>
          <p:cNvSpPr/>
          <p:nvPr/>
        </p:nvSpPr>
        <p:spPr>
          <a:xfrm>
            <a:off x="8990275" y="313477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03600B72-0156-43B3-84EE-5539D9C2A642}"/>
              </a:ext>
            </a:extLst>
          </p:cNvPr>
          <p:cNvSpPr/>
          <p:nvPr/>
        </p:nvSpPr>
        <p:spPr>
          <a:xfrm>
            <a:off x="10113576" y="313477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C113C07-6195-4443-81B8-5F7598D7AFAD}"/>
              </a:ext>
            </a:extLst>
          </p:cNvPr>
          <p:cNvSpPr/>
          <p:nvPr/>
        </p:nvSpPr>
        <p:spPr>
          <a:xfrm>
            <a:off x="8184355" y="319932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C38F405-1315-4058-B57B-CE316FB248E9}"/>
              </a:ext>
            </a:extLst>
          </p:cNvPr>
          <p:cNvSpPr/>
          <p:nvPr/>
        </p:nvSpPr>
        <p:spPr>
          <a:xfrm>
            <a:off x="9890937" y="318983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994798E5-046A-42D1-8EB8-34BA6410FC3B}"/>
              </a:ext>
            </a:extLst>
          </p:cNvPr>
          <p:cNvSpPr/>
          <p:nvPr/>
        </p:nvSpPr>
        <p:spPr>
          <a:xfrm>
            <a:off x="5587779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322281A-74A5-4CF9-B535-A3CA0BA125E4}"/>
              </a:ext>
            </a:extLst>
          </p:cNvPr>
          <p:cNvSpPr/>
          <p:nvPr/>
        </p:nvSpPr>
        <p:spPr>
          <a:xfrm>
            <a:off x="6491828" y="360828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45DC38CD-508B-414D-86EA-AE8AD1C3810A}"/>
              </a:ext>
            </a:extLst>
          </p:cNvPr>
          <p:cNvSpPr/>
          <p:nvPr/>
        </p:nvSpPr>
        <p:spPr>
          <a:xfrm>
            <a:off x="6706854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B07D029F-E7E9-4A34-80CE-CF74BA397D21}"/>
              </a:ext>
            </a:extLst>
          </p:cNvPr>
          <p:cNvSpPr/>
          <p:nvPr/>
        </p:nvSpPr>
        <p:spPr>
          <a:xfrm>
            <a:off x="7288165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54B65D7-0914-4AC9-99EC-057CBC31FF99}"/>
              </a:ext>
            </a:extLst>
          </p:cNvPr>
          <p:cNvSpPr/>
          <p:nvPr/>
        </p:nvSpPr>
        <p:spPr>
          <a:xfrm>
            <a:off x="8411466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1FF3D5B2-C12B-4663-AE00-BBE933C2A072}"/>
              </a:ext>
            </a:extLst>
          </p:cNvPr>
          <p:cNvSpPr/>
          <p:nvPr/>
        </p:nvSpPr>
        <p:spPr>
          <a:xfrm>
            <a:off x="8998134" y="354374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54AF59B3-CB3C-4EF8-9842-F9E698B51F7B}"/>
              </a:ext>
            </a:extLst>
          </p:cNvPr>
          <p:cNvSpPr/>
          <p:nvPr/>
        </p:nvSpPr>
        <p:spPr>
          <a:xfrm>
            <a:off x="10121435" y="354374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E193B00-965F-47AC-A32C-F131C110008D}"/>
              </a:ext>
            </a:extLst>
          </p:cNvPr>
          <p:cNvSpPr/>
          <p:nvPr/>
        </p:nvSpPr>
        <p:spPr>
          <a:xfrm>
            <a:off x="8192214" y="360828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F965B69-08E2-4E27-A460-77C29CF29008}"/>
              </a:ext>
            </a:extLst>
          </p:cNvPr>
          <p:cNvSpPr/>
          <p:nvPr/>
        </p:nvSpPr>
        <p:spPr>
          <a:xfrm>
            <a:off x="9898796" y="359879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514A0CB7-0316-47C7-A64D-2B774955D034}"/>
              </a:ext>
            </a:extLst>
          </p:cNvPr>
          <p:cNvSpPr/>
          <p:nvPr/>
        </p:nvSpPr>
        <p:spPr>
          <a:xfrm>
            <a:off x="5587779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CBA0370-B1B3-4B1B-B4BF-803A05E2AC9E}"/>
              </a:ext>
            </a:extLst>
          </p:cNvPr>
          <p:cNvSpPr/>
          <p:nvPr/>
        </p:nvSpPr>
        <p:spPr>
          <a:xfrm>
            <a:off x="6491828" y="401074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669AF4FB-2E1C-4FC3-A54C-B48B9D3750B9}"/>
              </a:ext>
            </a:extLst>
          </p:cNvPr>
          <p:cNvSpPr/>
          <p:nvPr/>
        </p:nvSpPr>
        <p:spPr>
          <a:xfrm>
            <a:off x="6706854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B5D0240D-D4AF-45B4-B796-2237D0A4DAC5}"/>
              </a:ext>
            </a:extLst>
          </p:cNvPr>
          <p:cNvSpPr/>
          <p:nvPr/>
        </p:nvSpPr>
        <p:spPr>
          <a:xfrm>
            <a:off x="7288165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95CD0B9-822F-411C-A039-4DA2C78514FE}"/>
              </a:ext>
            </a:extLst>
          </p:cNvPr>
          <p:cNvSpPr/>
          <p:nvPr/>
        </p:nvSpPr>
        <p:spPr>
          <a:xfrm>
            <a:off x="8411466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8C70687B-D824-4B10-A189-9E78F2256384}"/>
              </a:ext>
            </a:extLst>
          </p:cNvPr>
          <p:cNvSpPr/>
          <p:nvPr/>
        </p:nvSpPr>
        <p:spPr>
          <a:xfrm>
            <a:off x="8998134" y="3946202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09CCF02A-796B-44A2-82F1-C34E0FF4D2E1}"/>
              </a:ext>
            </a:extLst>
          </p:cNvPr>
          <p:cNvSpPr/>
          <p:nvPr/>
        </p:nvSpPr>
        <p:spPr>
          <a:xfrm>
            <a:off x="10121435" y="3946202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2B7A9FA-B82E-4844-A81F-84C45B6BAE1C}"/>
              </a:ext>
            </a:extLst>
          </p:cNvPr>
          <p:cNvSpPr/>
          <p:nvPr/>
        </p:nvSpPr>
        <p:spPr>
          <a:xfrm>
            <a:off x="8192214" y="401074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1C78766-F700-428B-B82F-8600BFD2683E}"/>
              </a:ext>
            </a:extLst>
          </p:cNvPr>
          <p:cNvSpPr/>
          <p:nvPr/>
        </p:nvSpPr>
        <p:spPr>
          <a:xfrm>
            <a:off x="9898796" y="400125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9680E72E-EF73-4B41-8F51-5D852442D6BA}"/>
              </a:ext>
            </a:extLst>
          </p:cNvPr>
          <p:cNvSpPr/>
          <p:nvPr/>
        </p:nvSpPr>
        <p:spPr>
          <a:xfrm>
            <a:off x="5587779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B97DC2-C3A0-44D8-A0A9-29FC67CA329D}"/>
              </a:ext>
            </a:extLst>
          </p:cNvPr>
          <p:cNvSpPr/>
          <p:nvPr/>
        </p:nvSpPr>
        <p:spPr>
          <a:xfrm>
            <a:off x="6491828" y="439140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DFAEBBA6-9937-4B87-8D9A-5A6E5A865799}"/>
              </a:ext>
            </a:extLst>
          </p:cNvPr>
          <p:cNvSpPr/>
          <p:nvPr/>
        </p:nvSpPr>
        <p:spPr>
          <a:xfrm>
            <a:off x="6706854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167A2E79-1397-4379-95F4-FC16D6BAD320}"/>
              </a:ext>
            </a:extLst>
          </p:cNvPr>
          <p:cNvSpPr/>
          <p:nvPr/>
        </p:nvSpPr>
        <p:spPr>
          <a:xfrm>
            <a:off x="7288165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AA897C5E-F7EF-449C-B416-7E4425FD9270}"/>
              </a:ext>
            </a:extLst>
          </p:cNvPr>
          <p:cNvSpPr/>
          <p:nvPr/>
        </p:nvSpPr>
        <p:spPr>
          <a:xfrm>
            <a:off x="8411466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B5D28D55-CC4F-4CB9-9E75-71188ED0CF55}"/>
              </a:ext>
            </a:extLst>
          </p:cNvPr>
          <p:cNvSpPr/>
          <p:nvPr/>
        </p:nvSpPr>
        <p:spPr>
          <a:xfrm>
            <a:off x="8998134" y="432686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48D2AB30-C3BA-4A6E-A2FC-64A5C5D4BB74}"/>
              </a:ext>
            </a:extLst>
          </p:cNvPr>
          <p:cNvSpPr/>
          <p:nvPr/>
        </p:nvSpPr>
        <p:spPr>
          <a:xfrm>
            <a:off x="10121435" y="432686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A0BDCCF-E536-4234-B95E-541A036E907C}"/>
              </a:ext>
            </a:extLst>
          </p:cNvPr>
          <p:cNvSpPr/>
          <p:nvPr/>
        </p:nvSpPr>
        <p:spPr>
          <a:xfrm>
            <a:off x="8192214" y="439140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2D728313-230F-4A73-BB4B-8DB40A1D10C2}"/>
              </a:ext>
            </a:extLst>
          </p:cNvPr>
          <p:cNvSpPr/>
          <p:nvPr/>
        </p:nvSpPr>
        <p:spPr>
          <a:xfrm>
            <a:off x="9898796" y="438191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EA99F03E-78FF-4237-8ADF-91B010E6044D}"/>
              </a:ext>
            </a:extLst>
          </p:cNvPr>
          <p:cNvSpPr/>
          <p:nvPr/>
        </p:nvSpPr>
        <p:spPr>
          <a:xfrm>
            <a:off x="5595638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23CF72F-E448-49C2-AAA8-E4FBF23C5BB2}"/>
              </a:ext>
            </a:extLst>
          </p:cNvPr>
          <p:cNvSpPr/>
          <p:nvPr/>
        </p:nvSpPr>
        <p:spPr>
          <a:xfrm>
            <a:off x="6499687" y="47720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064C8B60-9079-4907-9787-A288F78ACE0E}"/>
              </a:ext>
            </a:extLst>
          </p:cNvPr>
          <p:cNvSpPr/>
          <p:nvPr/>
        </p:nvSpPr>
        <p:spPr>
          <a:xfrm>
            <a:off x="6714713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2" name="Rectangle: Rounded Corners 141">
            <a:extLst>
              <a:ext uri="{FF2B5EF4-FFF2-40B4-BE49-F238E27FC236}">
                <a16:creationId xmlns:a16="http://schemas.microsoft.com/office/drawing/2014/main" id="{F22AAD34-D8F2-4F84-9AD2-382DA41F9174}"/>
              </a:ext>
            </a:extLst>
          </p:cNvPr>
          <p:cNvSpPr/>
          <p:nvPr/>
        </p:nvSpPr>
        <p:spPr>
          <a:xfrm>
            <a:off x="7296024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154C5C61-8AFF-4476-B10F-9B2CF0AA3AE2}"/>
              </a:ext>
            </a:extLst>
          </p:cNvPr>
          <p:cNvSpPr/>
          <p:nvPr/>
        </p:nvSpPr>
        <p:spPr>
          <a:xfrm>
            <a:off x="8419325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D05101F6-1B6F-4E4C-9F02-3D80A744629D}"/>
              </a:ext>
            </a:extLst>
          </p:cNvPr>
          <p:cNvSpPr/>
          <p:nvPr/>
        </p:nvSpPr>
        <p:spPr>
          <a:xfrm>
            <a:off x="9005993" y="4707520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C86C4344-3C37-4169-9130-0C021E7430DF}"/>
              </a:ext>
            </a:extLst>
          </p:cNvPr>
          <p:cNvSpPr/>
          <p:nvPr/>
        </p:nvSpPr>
        <p:spPr>
          <a:xfrm>
            <a:off x="10129294" y="4707520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57C3380-9E1D-455D-B518-D71952EDBA63}"/>
              </a:ext>
            </a:extLst>
          </p:cNvPr>
          <p:cNvSpPr/>
          <p:nvPr/>
        </p:nvSpPr>
        <p:spPr>
          <a:xfrm>
            <a:off x="8200073" y="47720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A659BCD-D671-4A96-9647-C90FA9F5CCB5}"/>
              </a:ext>
            </a:extLst>
          </p:cNvPr>
          <p:cNvSpPr/>
          <p:nvPr/>
        </p:nvSpPr>
        <p:spPr>
          <a:xfrm>
            <a:off x="9906655" y="476257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48" name="Rectangle: Rounded Corners 147">
            <a:extLst>
              <a:ext uri="{FF2B5EF4-FFF2-40B4-BE49-F238E27FC236}">
                <a16:creationId xmlns:a16="http://schemas.microsoft.com/office/drawing/2014/main" id="{9725E5AD-A4AF-4D51-9ADB-027C297328D0}"/>
              </a:ext>
            </a:extLst>
          </p:cNvPr>
          <p:cNvSpPr/>
          <p:nvPr/>
        </p:nvSpPr>
        <p:spPr>
          <a:xfrm>
            <a:off x="5595638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136CA7B-AD9B-4923-922E-35B08A5DFD88}"/>
              </a:ext>
            </a:extLst>
          </p:cNvPr>
          <p:cNvSpPr/>
          <p:nvPr/>
        </p:nvSpPr>
        <p:spPr>
          <a:xfrm>
            <a:off x="6499687" y="515406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1EB3F8B0-1B69-4728-948C-6BC3AEA01D54}"/>
              </a:ext>
            </a:extLst>
          </p:cNvPr>
          <p:cNvSpPr/>
          <p:nvPr/>
        </p:nvSpPr>
        <p:spPr>
          <a:xfrm>
            <a:off x="6714713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85DEDFF9-58F5-4B4C-B318-BA144172FCC9}"/>
              </a:ext>
            </a:extLst>
          </p:cNvPr>
          <p:cNvSpPr/>
          <p:nvPr/>
        </p:nvSpPr>
        <p:spPr>
          <a:xfrm>
            <a:off x="7296024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54767BC3-699E-4B98-A1D5-8D28001A71CF}"/>
              </a:ext>
            </a:extLst>
          </p:cNvPr>
          <p:cNvSpPr/>
          <p:nvPr/>
        </p:nvSpPr>
        <p:spPr>
          <a:xfrm>
            <a:off x="8419325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27276447-C4E7-4BFB-90A5-3A60B04BB265}"/>
              </a:ext>
            </a:extLst>
          </p:cNvPr>
          <p:cNvSpPr/>
          <p:nvPr/>
        </p:nvSpPr>
        <p:spPr>
          <a:xfrm>
            <a:off x="9005993" y="508952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044070A6-2160-45E7-A800-3B5F17D8B03B}"/>
              </a:ext>
            </a:extLst>
          </p:cNvPr>
          <p:cNvSpPr/>
          <p:nvPr/>
        </p:nvSpPr>
        <p:spPr>
          <a:xfrm>
            <a:off x="10129294" y="508952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C2667F7-9115-42EA-BB9A-13C9EE58B5D4}"/>
              </a:ext>
            </a:extLst>
          </p:cNvPr>
          <p:cNvSpPr/>
          <p:nvPr/>
        </p:nvSpPr>
        <p:spPr>
          <a:xfrm>
            <a:off x="8200073" y="515406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DC6198C-59DE-465B-A1FF-F0F104EE253E}"/>
              </a:ext>
            </a:extLst>
          </p:cNvPr>
          <p:cNvSpPr/>
          <p:nvPr/>
        </p:nvSpPr>
        <p:spPr>
          <a:xfrm>
            <a:off x="9906655" y="514457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30A58BA0-4A65-4E0B-A8CE-D185D1F9233D}"/>
              </a:ext>
            </a:extLst>
          </p:cNvPr>
          <p:cNvSpPr/>
          <p:nvPr/>
        </p:nvSpPr>
        <p:spPr>
          <a:xfrm>
            <a:off x="5603497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FB0118F-CA40-4DC5-B43F-F6A2E2DD84BC}"/>
              </a:ext>
            </a:extLst>
          </p:cNvPr>
          <p:cNvSpPr/>
          <p:nvPr/>
        </p:nvSpPr>
        <p:spPr>
          <a:xfrm>
            <a:off x="6507546" y="553472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B353E5F0-0B02-44AD-AA98-40B6831FB4AC}"/>
              </a:ext>
            </a:extLst>
          </p:cNvPr>
          <p:cNvSpPr/>
          <p:nvPr/>
        </p:nvSpPr>
        <p:spPr>
          <a:xfrm>
            <a:off x="6722572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34FE43A6-E3C3-4297-AF58-1DB8D533C28C}"/>
              </a:ext>
            </a:extLst>
          </p:cNvPr>
          <p:cNvSpPr/>
          <p:nvPr/>
        </p:nvSpPr>
        <p:spPr>
          <a:xfrm>
            <a:off x="7303883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8E4BC016-96C4-41C7-A4B3-24506AE35D94}"/>
              </a:ext>
            </a:extLst>
          </p:cNvPr>
          <p:cNvSpPr/>
          <p:nvPr/>
        </p:nvSpPr>
        <p:spPr>
          <a:xfrm>
            <a:off x="8427184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470A657C-AD0C-4473-9D5F-8F3B9F603E16}"/>
              </a:ext>
            </a:extLst>
          </p:cNvPr>
          <p:cNvSpPr/>
          <p:nvPr/>
        </p:nvSpPr>
        <p:spPr>
          <a:xfrm>
            <a:off x="9013852" y="5470183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A1D520E3-1295-4704-9B5C-F978D1BAD44B}"/>
              </a:ext>
            </a:extLst>
          </p:cNvPr>
          <p:cNvSpPr/>
          <p:nvPr/>
        </p:nvSpPr>
        <p:spPr>
          <a:xfrm>
            <a:off x="10137153" y="5470183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C20E27D0-A63F-47A1-A678-4202E16AD450}"/>
              </a:ext>
            </a:extLst>
          </p:cNvPr>
          <p:cNvSpPr/>
          <p:nvPr/>
        </p:nvSpPr>
        <p:spPr>
          <a:xfrm>
            <a:off x="8207932" y="553472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C33A9042-A0F5-468F-86A7-AF25514B5383}"/>
              </a:ext>
            </a:extLst>
          </p:cNvPr>
          <p:cNvSpPr/>
          <p:nvPr/>
        </p:nvSpPr>
        <p:spPr>
          <a:xfrm>
            <a:off x="9914514" y="5525238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CB5648C5-8279-478B-A40A-5FD107B71420}"/>
              </a:ext>
            </a:extLst>
          </p:cNvPr>
          <p:cNvSpPr/>
          <p:nvPr/>
        </p:nvSpPr>
        <p:spPr>
          <a:xfrm>
            <a:off x="5603497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BC6B2EC-DB48-42FA-BD0C-139BA9CD07F5}"/>
              </a:ext>
            </a:extLst>
          </p:cNvPr>
          <p:cNvSpPr/>
          <p:nvPr/>
        </p:nvSpPr>
        <p:spPr>
          <a:xfrm>
            <a:off x="6507546" y="5935842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68" name="Rectangle: Rounded Corners 167">
            <a:extLst>
              <a:ext uri="{FF2B5EF4-FFF2-40B4-BE49-F238E27FC236}">
                <a16:creationId xmlns:a16="http://schemas.microsoft.com/office/drawing/2014/main" id="{43E11084-6FB1-41D2-9421-5D803A26BA62}"/>
              </a:ext>
            </a:extLst>
          </p:cNvPr>
          <p:cNvSpPr/>
          <p:nvPr/>
        </p:nvSpPr>
        <p:spPr>
          <a:xfrm>
            <a:off x="6722572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38A01C33-1D92-45C5-8737-C7DD50A7053A}"/>
              </a:ext>
            </a:extLst>
          </p:cNvPr>
          <p:cNvSpPr/>
          <p:nvPr/>
        </p:nvSpPr>
        <p:spPr>
          <a:xfrm>
            <a:off x="7303883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0" name="Rectangle: Rounded Corners 169">
            <a:extLst>
              <a:ext uri="{FF2B5EF4-FFF2-40B4-BE49-F238E27FC236}">
                <a16:creationId xmlns:a16="http://schemas.microsoft.com/office/drawing/2014/main" id="{D9565A9B-0EC1-4090-9F63-90DE57CDB243}"/>
              </a:ext>
            </a:extLst>
          </p:cNvPr>
          <p:cNvSpPr/>
          <p:nvPr/>
        </p:nvSpPr>
        <p:spPr>
          <a:xfrm>
            <a:off x="8427184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1497C6DE-889D-4655-9ACB-14AA1752DB58}"/>
              </a:ext>
            </a:extLst>
          </p:cNvPr>
          <p:cNvSpPr/>
          <p:nvPr/>
        </p:nvSpPr>
        <p:spPr>
          <a:xfrm>
            <a:off x="9013852" y="5871299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CFFE9C1A-A069-45E1-A164-7EC4C2997395}"/>
              </a:ext>
            </a:extLst>
          </p:cNvPr>
          <p:cNvSpPr/>
          <p:nvPr/>
        </p:nvSpPr>
        <p:spPr>
          <a:xfrm>
            <a:off x="10137153" y="5871299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8D9B02C0-B909-4F4F-A8B8-65760D5EFC10}"/>
              </a:ext>
            </a:extLst>
          </p:cNvPr>
          <p:cNvSpPr/>
          <p:nvPr/>
        </p:nvSpPr>
        <p:spPr>
          <a:xfrm>
            <a:off x="8207932" y="5935842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6A733FE-4BBD-4372-BC30-68D828A73636}"/>
              </a:ext>
            </a:extLst>
          </p:cNvPr>
          <p:cNvSpPr/>
          <p:nvPr/>
        </p:nvSpPr>
        <p:spPr>
          <a:xfrm>
            <a:off x="9914514" y="592635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CD37455B-2ED8-426D-9069-DA9EF6007F6F}"/>
              </a:ext>
            </a:extLst>
          </p:cNvPr>
          <p:cNvSpPr/>
          <p:nvPr/>
        </p:nvSpPr>
        <p:spPr>
          <a:xfrm>
            <a:off x="5602482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088CB10F-FB43-4B9E-B829-71FBAB78D30C}"/>
              </a:ext>
            </a:extLst>
          </p:cNvPr>
          <p:cNvSpPr/>
          <p:nvPr/>
        </p:nvSpPr>
        <p:spPr>
          <a:xfrm>
            <a:off x="6506531" y="630343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26B84B32-4473-4482-9B26-7F7C9B200AD8}"/>
              </a:ext>
            </a:extLst>
          </p:cNvPr>
          <p:cNvSpPr/>
          <p:nvPr/>
        </p:nvSpPr>
        <p:spPr>
          <a:xfrm>
            <a:off x="6721557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2074E821-1BE0-457C-8427-525BFECEF90A}"/>
              </a:ext>
            </a:extLst>
          </p:cNvPr>
          <p:cNvSpPr/>
          <p:nvPr/>
        </p:nvSpPr>
        <p:spPr>
          <a:xfrm>
            <a:off x="7302868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A5A5CB20-1C68-4916-80AD-6FF6CE365DFE}"/>
              </a:ext>
            </a:extLst>
          </p:cNvPr>
          <p:cNvSpPr/>
          <p:nvPr/>
        </p:nvSpPr>
        <p:spPr>
          <a:xfrm>
            <a:off x="8426169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8964327D-AF94-405D-B7E5-E8793DBA0AF3}"/>
              </a:ext>
            </a:extLst>
          </p:cNvPr>
          <p:cNvSpPr/>
          <p:nvPr/>
        </p:nvSpPr>
        <p:spPr>
          <a:xfrm>
            <a:off x="9012837" y="6238894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4D969B77-8025-4BDA-B5FD-46146C94FEF2}"/>
              </a:ext>
            </a:extLst>
          </p:cNvPr>
          <p:cNvSpPr/>
          <p:nvPr/>
        </p:nvSpPr>
        <p:spPr>
          <a:xfrm>
            <a:off x="10136138" y="6238894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F6330C2-8F32-44EC-B7AC-8B2B86FE571A}"/>
              </a:ext>
            </a:extLst>
          </p:cNvPr>
          <p:cNvSpPr/>
          <p:nvPr/>
        </p:nvSpPr>
        <p:spPr>
          <a:xfrm>
            <a:off x="8206917" y="6303437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663B4D5-EF68-4DEF-AAE0-521B6DA1FA56}"/>
              </a:ext>
            </a:extLst>
          </p:cNvPr>
          <p:cNvSpPr/>
          <p:nvPr/>
        </p:nvSpPr>
        <p:spPr>
          <a:xfrm>
            <a:off x="9913499" y="6293949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FC89D431-CE97-45A6-870C-3FE7E5879F72}"/>
              </a:ext>
            </a:extLst>
          </p:cNvPr>
          <p:cNvSpPr/>
          <p:nvPr/>
        </p:nvSpPr>
        <p:spPr>
          <a:xfrm>
            <a:off x="5602482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D53146E-8DC7-4211-92E3-6CB14A9EBDA9}"/>
              </a:ext>
            </a:extLst>
          </p:cNvPr>
          <p:cNvSpPr/>
          <p:nvPr/>
        </p:nvSpPr>
        <p:spPr>
          <a:xfrm>
            <a:off x="6506531" y="669286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25151238-FC7D-4F7B-9516-C6245319D189}"/>
              </a:ext>
            </a:extLst>
          </p:cNvPr>
          <p:cNvSpPr/>
          <p:nvPr/>
        </p:nvSpPr>
        <p:spPr>
          <a:xfrm>
            <a:off x="6721557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7" name="Rectangle: Rounded Corners 186">
            <a:extLst>
              <a:ext uri="{FF2B5EF4-FFF2-40B4-BE49-F238E27FC236}">
                <a16:creationId xmlns:a16="http://schemas.microsoft.com/office/drawing/2014/main" id="{EDA26311-11EA-41FB-B907-17ECA1531A84}"/>
              </a:ext>
            </a:extLst>
          </p:cNvPr>
          <p:cNvSpPr/>
          <p:nvPr/>
        </p:nvSpPr>
        <p:spPr>
          <a:xfrm>
            <a:off x="7302868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8" name="Rectangle: Rounded Corners 187">
            <a:extLst>
              <a:ext uri="{FF2B5EF4-FFF2-40B4-BE49-F238E27FC236}">
                <a16:creationId xmlns:a16="http://schemas.microsoft.com/office/drawing/2014/main" id="{5B9C8E92-C5B9-4048-86EF-E2B38EAEC655}"/>
              </a:ext>
            </a:extLst>
          </p:cNvPr>
          <p:cNvSpPr/>
          <p:nvPr/>
        </p:nvSpPr>
        <p:spPr>
          <a:xfrm>
            <a:off x="8426169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89" name="Rectangle: Rounded Corners 188">
            <a:extLst>
              <a:ext uri="{FF2B5EF4-FFF2-40B4-BE49-F238E27FC236}">
                <a16:creationId xmlns:a16="http://schemas.microsoft.com/office/drawing/2014/main" id="{9F160334-DAE6-48C5-AEE8-FD61F1B1857A}"/>
              </a:ext>
            </a:extLst>
          </p:cNvPr>
          <p:cNvSpPr/>
          <p:nvPr/>
        </p:nvSpPr>
        <p:spPr>
          <a:xfrm>
            <a:off x="9012837" y="6628321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0" name="Rectangle: Rounded Corners 189">
            <a:extLst>
              <a:ext uri="{FF2B5EF4-FFF2-40B4-BE49-F238E27FC236}">
                <a16:creationId xmlns:a16="http://schemas.microsoft.com/office/drawing/2014/main" id="{0615A1A2-F1B1-46A1-A9FB-C21AF450D299}"/>
              </a:ext>
            </a:extLst>
          </p:cNvPr>
          <p:cNvSpPr/>
          <p:nvPr/>
        </p:nvSpPr>
        <p:spPr>
          <a:xfrm>
            <a:off x="10136138" y="6628321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857C09E-8FC7-400D-9748-7B3B3CF3B6A4}"/>
              </a:ext>
            </a:extLst>
          </p:cNvPr>
          <p:cNvSpPr/>
          <p:nvPr/>
        </p:nvSpPr>
        <p:spPr>
          <a:xfrm>
            <a:off x="8206917" y="669286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F591345-CF44-400D-82D2-DB7FAFA43A0C}"/>
              </a:ext>
            </a:extLst>
          </p:cNvPr>
          <p:cNvSpPr/>
          <p:nvPr/>
        </p:nvSpPr>
        <p:spPr>
          <a:xfrm>
            <a:off x="9913499" y="6683376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54C8CF80-62D8-4EDF-8A49-B2EE1175482F}"/>
              </a:ext>
            </a:extLst>
          </p:cNvPr>
          <p:cNvSpPr/>
          <p:nvPr/>
        </p:nvSpPr>
        <p:spPr>
          <a:xfrm>
            <a:off x="5595638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60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CE407C50-6046-49B0-96F6-4B51F355F941}"/>
              </a:ext>
            </a:extLst>
          </p:cNvPr>
          <p:cNvSpPr/>
          <p:nvPr/>
        </p:nvSpPr>
        <p:spPr>
          <a:xfrm>
            <a:off x="6506531" y="7048035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35E53E41-0B62-4574-A804-9654F5067B3A}"/>
              </a:ext>
            </a:extLst>
          </p:cNvPr>
          <p:cNvSpPr/>
          <p:nvPr/>
        </p:nvSpPr>
        <p:spPr>
          <a:xfrm>
            <a:off x="6721557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6" name="Rectangle: Rounded Corners 195">
            <a:extLst>
              <a:ext uri="{FF2B5EF4-FFF2-40B4-BE49-F238E27FC236}">
                <a16:creationId xmlns:a16="http://schemas.microsoft.com/office/drawing/2014/main" id="{AF55DB54-367E-4C08-BA7B-066F2490CCDF}"/>
              </a:ext>
            </a:extLst>
          </p:cNvPr>
          <p:cNvSpPr/>
          <p:nvPr/>
        </p:nvSpPr>
        <p:spPr>
          <a:xfrm>
            <a:off x="7296024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90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97F0DBA7-BC1D-42A4-BCE2-1B5F9D35B211}"/>
              </a:ext>
            </a:extLst>
          </p:cNvPr>
          <p:cNvSpPr/>
          <p:nvPr/>
        </p:nvSpPr>
        <p:spPr>
          <a:xfrm>
            <a:off x="8426168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8" name="Rectangle: Rounded Corners 197">
            <a:extLst>
              <a:ext uri="{FF2B5EF4-FFF2-40B4-BE49-F238E27FC236}">
                <a16:creationId xmlns:a16="http://schemas.microsoft.com/office/drawing/2014/main" id="{D93F9FE1-0299-4C15-A92E-D514DD8ADBB1}"/>
              </a:ext>
            </a:extLst>
          </p:cNvPr>
          <p:cNvSpPr/>
          <p:nvPr/>
        </p:nvSpPr>
        <p:spPr>
          <a:xfrm>
            <a:off x="9005993" y="6986608"/>
            <a:ext cx="1111216" cy="260970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120 minutes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9" name="Rectangle: Rounded Corners 198">
            <a:extLst>
              <a:ext uri="{FF2B5EF4-FFF2-40B4-BE49-F238E27FC236}">
                <a16:creationId xmlns:a16="http://schemas.microsoft.com/office/drawing/2014/main" id="{98F15BAC-1649-4AD2-8214-551D9BDCD5FC}"/>
              </a:ext>
            </a:extLst>
          </p:cNvPr>
          <p:cNvSpPr/>
          <p:nvPr/>
        </p:nvSpPr>
        <p:spPr>
          <a:xfrm>
            <a:off x="10129294" y="6986608"/>
            <a:ext cx="432823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E1D7B14-B80D-4F01-B123-3DDDC71C0AA5}"/>
              </a:ext>
            </a:extLst>
          </p:cNvPr>
          <p:cNvSpPr/>
          <p:nvPr/>
        </p:nvSpPr>
        <p:spPr>
          <a:xfrm>
            <a:off x="8206917" y="70525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564A11B-832D-41C5-A57F-A9972472965A}"/>
              </a:ext>
            </a:extLst>
          </p:cNvPr>
          <p:cNvSpPr/>
          <p:nvPr/>
        </p:nvSpPr>
        <p:spPr>
          <a:xfrm>
            <a:off x="9906655" y="7041663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E4FB43-8E65-4A11-B08C-499AC0D290A3}"/>
              </a:ext>
            </a:extLst>
          </p:cNvPr>
          <p:cNvCxnSpPr>
            <a:cxnSpLocks/>
          </p:cNvCxnSpPr>
          <p:nvPr/>
        </p:nvCxnSpPr>
        <p:spPr>
          <a:xfrm>
            <a:off x="3547463" y="2297259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75F0BDDF-FDF3-496E-9A4A-2D1795BC1FDF}"/>
              </a:ext>
            </a:extLst>
          </p:cNvPr>
          <p:cNvCxnSpPr>
            <a:cxnSpLocks/>
          </p:cNvCxnSpPr>
          <p:nvPr/>
        </p:nvCxnSpPr>
        <p:spPr>
          <a:xfrm>
            <a:off x="3547463" y="268871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AD09D378-8992-4A2D-A006-E94D9F832C66}"/>
              </a:ext>
            </a:extLst>
          </p:cNvPr>
          <p:cNvCxnSpPr>
            <a:cxnSpLocks/>
          </p:cNvCxnSpPr>
          <p:nvPr/>
        </p:nvCxnSpPr>
        <p:spPr>
          <a:xfrm>
            <a:off x="3547463" y="3084785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248495C-4E51-42A8-B8CF-56DEB96619E2}"/>
              </a:ext>
            </a:extLst>
          </p:cNvPr>
          <p:cNvCxnSpPr>
            <a:cxnSpLocks/>
          </p:cNvCxnSpPr>
          <p:nvPr/>
        </p:nvCxnSpPr>
        <p:spPr>
          <a:xfrm>
            <a:off x="3540619" y="347624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DB6B1F31-3387-43D0-AB29-047C0EF7BDB0}"/>
              </a:ext>
            </a:extLst>
          </p:cNvPr>
          <p:cNvCxnSpPr>
            <a:cxnSpLocks/>
          </p:cNvCxnSpPr>
          <p:nvPr/>
        </p:nvCxnSpPr>
        <p:spPr>
          <a:xfrm>
            <a:off x="3540619" y="3867701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2B3F7A89-68CB-4644-92CA-782554109DB1}"/>
              </a:ext>
            </a:extLst>
          </p:cNvPr>
          <p:cNvCxnSpPr>
            <a:cxnSpLocks/>
          </p:cNvCxnSpPr>
          <p:nvPr/>
        </p:nvCxnSpPr>
        <p:spPr>
          <a:xfrm>
            <a:off x="3540619" y="42637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99675469-B9E7-4C78-838D-A16577B471B7}"/>
              </a:ext>
            </a:extLst>
          </p:cNvPr>
          <p:cNvCxnSpPr>
            <a:cxnSpLocks/>
          </p:cNvCxnSpPr>
          <p:nvPr/>
        </p:nvCxnSpPr>
        <p:spPr>
          <a:xfrm>
            <a:off x="3524901" y="4639577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9B4B986B-15B0-4476-A389-6CDF428CC976}"/>
              </a:ext>
            </a:extLst>
          </p:cNvPr>
          <p:cNvCxnSpPr>
            <a:cxnSpLocks/>
          </p:cNvCxnSpPr>
          <p:nvPr/>
        </p:nvCxnSpPr>
        <p:spPr>
          <a:xfrm>
            <a:off x="3524901" y="5031033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83DE31C-DC88-4C52-A77F-39195183712D}"/>
              </a:ext>
            </a:extLst>
          </p:cNvPr>
          <p:cNvCxnSpPr>
            <a:cxnSpLocks/>
          </p:cNvCxnSpPr>
          <p:nvPr/>
        </p:nvCxnSpPr>
        <p:spPr>
          <a:xfrm>
            <a:off x="3524901" y="5427103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6E9B69C-D18C-4981-A52C-1DB718EDF0BC}"/>
              </a:ext>
            </a:extLst>
          </p:cNvPr>
          <p:cNvCxnSpPr>
            <a:cxnSpLocks/>
          </p:cNvCxnSpPr>
          <p:nvPr/>
        </p:nvCxnSpPr>
        <p:spPr>
          <a:xfrm>
            <a:off x="3524901" y="5800345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C01E5478-E34C-47E8-ABA6-2F6F0211247E}"/>
              </a:ext>
            </a:extLst>
          </p:cNvPr>
          <p:cNvCxnSpPr>
            <a:cxnSpLocks/>
          </p:cNvCxnSpPr>
          <p:nvPr/>
        </p:nvCxnSpPr>
        <p:spPr>
          <a:xfrm>
            <a:off x="3524901" y="6191801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EE99E19F-DBD4-495A-9CCF-A0048D226F81}"/>
              </a:ext>
            </a:extLst>
          </p:cNvPr>
          <p:cNvCxnSpPr>
            <a:cxnSpLocks/>
          </p:cNvCxnSpPr>
          <p:nvPr/>
        </p:nvCxnSpPr>
        <p:spPr>
          <a:xfrm>
            <a:off x="3524901" y="65878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D5244C6D-DCFD-4274-9C51-7FA4B5387C01}"/>
              </a:ext>
            </a:extLst>
          </p:cNvPr>
          <p:cNvCxnSpPr>
            <a:cxnSpLocks/>
          </p:cNvCxnSpPr>
          <p:nvPr/>
        </p:nvCxnSpPr>
        <p:spPr>
          <a:xfrm>
            <a:off x="3524901" y="6930771"/>
            <a:ext cx="700679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678A8493-8A82-468F-908E-02683BC56CCF}"/>
              </a:ext>
            </a:extLst>
          </p:cNvPr>
          <p:cNvGrpSpPr/>
          <p:nvPr/>
        </p:nvGrpSpPr>
        <p:grpSpPr>
          <a:xfrm>
            <a:off x="6504511" y="2046325"/>
            <a:ext cx="97028" cy="98639"/>
            <a:chOff x="6487128" y="1996861"/>
            <a:chExt cx="97028" cy="9863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7A27FDB-BFC9-480A-8EDE-984E0658AA88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2149CED-55C1-45B8-9C4A-13FE3956F6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84D3D283-42BF-4696-BE86-84F7BB17ACB2}"/>
              </a:ext>
            </a:extLst>
          </p:cNvPr>
          <p:cNvGrpSpPr/>
          <p:nvPr/>
        </p:nvGrpSpPr>
        <p:grpSpPr>
          <a:xfrm>
            <a:off x="6504511" y="2849972"/>
            <a:ext cx="97028" cy="98639"/>
            <a:chOff x="6487128" y="1996861"/>
            <a:chExt cx="97028" cy="98639"/>
          </a:xfrm>
        </p:grpSpPr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3C3FF53-4917-4249-8174-4666B3897E56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A8B6B360-594E-4ADB-8E47-43A82B0B85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8E7B140-13E6-410E-A364-DF8FE722338E}"/>
              </a:ext>
            </a:extLst>
          </p:cNvPr>
          <p:cNvGrpSpPr/>
          <p:nvPr/>
        </p:nvGrpSpPr>
        <p:grpSpPr>
          <a:xfrm>
            <a:off x="8206917" y="2050910"/>
            <a:ext cx="97028" cy="98639"/>
            <a:chOff x="6487128" y="1996861"/>
            <a:chExt cx="97028" cy="98639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B6762B6-33BC-404F-B395-E60B9CABE400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2A6A72CA-DDB9-4A45-8CE2-1AAA083938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6D92E39-5B5D-4CFD-8D78-15DAA61CF040}"/>
              </a:ext>
            </a:extLst>
          </p:cNvPr>
          <p:cNvGrpSpPr/>
          <p:nvPr/>
        </p:nvGrpSpPr>
        <p:grpSpPr>
          <a:xfrm>
            <a:off x="8206917" y="2851364"/>
            <a:ext cx="97028" cy="98639"/>
            <a:chOff x="6487128" y="1996861"/>
            <a:chExt cx="97028" cy="98639"/>
          </a:xfrm>
        </p:grpSpPr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9A9E030-AAAA-40FB-BD55-34A3C5737D6E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69DA1C6-AA3D-4A47-B51F-D2434EA48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98212B70-D034-4016-86AC-D2D7ABFB1E31}"/>
              </a:ext>
            </a:extLst>
          </p:cNvPr>
          <p:cNvGrpSpPr/>
          <p:nvPr/>
        </p:nvGrpSpPr>
        <p:grpSpPr>
          <a:xfrm>
            <a:off x="9913499" y="2041641"/>
            <a:ext cx="97028" cy="98639"/>
            <a:chOff x="6487128" y="1996861"/>
            <a:chExt cx="97028" cy="98639"/>
          </a:xfrm>
        </p:grpSpPr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22187AF7-A025-4FA6-88BE-A968B5DEE624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959F2FFF-BBD6-471A-9C66-FB5FF0332D7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71F50F3B-8603-46DD-A85B-AA2749ED8864}"/>
              </a:ext>
            </a:extLst>
          </p:cNvPr>
          <p:cNvCxnSpPr>
            <a:cxnSpLocks/>
          </p:cNvCxnSpPr>
          <p:nvPr/>
        </p:nvCxnSpPr>
        <p:spPr>
          <a:xfrm>
            <a:off x="3524901" y="1910913"/>
            <a:ext cx="70214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D64870A5-D389-4E1C-87C8-53B717F35396}"/>
              </a:ext>
            </a:extLst>
          </p:cNvPr>
          <p:cNvSpPr txBox="1"/>
          <p:nvPr/>
        </p:nvSpPr>
        <p:spPr>
          <a:xfrm>
            <a:off x="5628285" y="1667630"/>
            <a:ext cx="6149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 time / price in euros             time / price in euros            time / price in euros</a:t>
            </a:r>
            <a:endParaRPr lang="en-DE" sz="1200" dirty="0"/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A83EC4C6-E92D-4472-B766-E1E365581E05}"/>
              </a:ext>
            </a:extLst>
          </p:cNvPr>
          <p:cNvSpPr/>
          <p:nvPr/>
        </p:nvSpPr>
        <p:spPr>
          <a:xfrm>
            <a:off x="3477909" y="7819080"/>
            <a:ext cx="1857263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Group Preferences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D0C67484-C223-45C7-A3D5-3CC89F7E041A}"/>
              </a:ext>
            </a:extLst>
          </p:cNvPr>
          <p:cNvSpPr/>
          <p:nvPr/>
        </p:nvSpPr>
        <p:spPr>
          <a:xfrm>
            <a:off x="5610341" y="7851413"/>
            <a:ext cx="1534955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Single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A9A9336-CD80-4EE0-B67C-C402D2392AA7}"/>
              </a:ext>
            </a:extLst>
          </p:cNvPr>
          <p:cNvSpPr/>
          <p:nvPr/>
        </p:nvSpPr>
        <p:spPr>
          <a:xfrm>
            <a:off x="6912242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35" name="Rectangle: Rounded Corners 234">
            <a:extLst>
              <a:ext uri="{FF2B5EF4-FFF2-40B4-BE49-F238E27FC236}">
                <a16:creationId xmlns:a16="http://schemas.microsoft.com/office/drawing/2014/main" id="{C7687668-ACC0-4498-89D2-4C43CFAB65B1}"/>
              </a:ext>
            </a:extLst>
          </p:cNvPr>
          <p:cNvSpPr/>
          <p:nvPr/>
        </p:nvSpPr>
        <p:spPr>
          <a:xfrm>
            <a:off x="7310727" y="7851413"/>
            <a:ext cx="1548265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Couples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6" name="Rectangle: Rounded Corners 235">
            <a:extLst>
              <a:ext uri="{FF2B5EF4-FFF2-40B4-BE49-F238E27FC236}">
                <a16:creationId xmlns:a16="http://schemas.microsoft.com/office/drawing/2014/main" id="{6E7D7B3E-7715-4919-B425-13ABB1419B12}"/>
              </a:ext>
            </a:extLst>
          </p:cNvPr>
          <p:cNvSpPr/>
          <p:nvPr/>
        </p:nvSpPr>
        <p:spPr>
          <a:xfrm>
            <a:off x="9020697" y="7851413"/>
            <a:ext cx="1548264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Group sessions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78AE74F3-7CF3-4131-BFA1-2C829F0444E5}"/>
              </a:ext>
            </a:extLst>
          </p:cNvPr>
          <p:cNvSpPr/>
          <p:nvPr/>
        </p:nvSpPr>
        <p:spPr>
          <a:xfrm>
            <a:off x="8634722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9B25492C-9143-4844-BD09-8D2ABAC98604}"/>
              </a:ext>
            </a:extLst>
          </p:cNvPr>
          <p:cNvSpPr/>
          <p:nvPr/>
        </p:nvSpPr>
        <p:spPr>
          <a:xfrm>
            <a:off x="10353519" y="7912841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42B88F8C-4ACF-4531-93FF-BF768EAF8CD0}"/>
              </a:ext>
            </a:extLst>
          </p:cNvPr>
          <p:cNvGrpSpPr/>
          <p:nvPr/>
        </p:nvGrpSpPr>
        <p:grpSpPr>
          <a:xfrm>
            <a:off x="6930110" y="7933710"/>
            <a:ext cx="97028" cy="98639"/>
            <a:chOff x="6487128" y="1996861"/>
            <a:chExt cx="97028" cy="98639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EE4EAD02-1B01-4F99-BBEA-1371BC1844FC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09EE0AD1-0C84-439E-99BF-231F3E52AC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C0EAA57F-91FE-4C06-9966-DC5B432DB9B2}"/>
              </a:ext>
            </a:extLst>
          </p:cNvPr>
          <p:cNvGrpSpPr/>
          <p:nvPr/>
        </p:nvGrpSpPr>
        <p:grpSpPr>
          <a:xfrm>
            <a:off x="8654441" y="7932577"/>
            <a:ext cx="97028" cy="98639"/>
            <a:chOff x="6487128" y="1996861"/>
            <a:chExt cx="97028" cy="98639"/>
          </a:xfrm>
        </p:grpSpPr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26242D6-2ED5-4A0D-93F6-5E7C5B17AA0F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0741AA6C-7FB1-4F85-A3A6-3617C9EE08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36C848A6-7E52-4EEB-97A5-EAA77BC118B7}"/>
              </a:ext>
            </a:extLst>
          </p:cNvPr>
          <p:cNvSpPr/>
          <p:nvPr/>
        </p:nvSpPr>
        <p:spPr>
          <a:xfrm>
            <a:off x="3495853" y="8268533"/>
            <a:ext cx="2114488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Client Gender Preferences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9" name="Rectangle: Rounded Corners 248">
            <a:extLst>
              <a:ext uri="{FF2B5EF4-FFF2-40B4-BE49-F238E27FC236}">
                <a16:creationId xmlns:a16="http://schemas.microsoft.com/office/drawing/2014/main" id="{7D13F090-A53D-4E58-9D34-6CE93BD8CBC8}"/>
              </a:ext>
            </a:extLst>
          </p:cNvPr>
          <p:cNvSpPr/>
          <p:nvPr/>
        </p:nvSpPr>
        <p:spPr>
          <a:xfrm>
            <a:off x="5628285" y="8300866"/>
            <a:ext cx="1534955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Male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BE17FE0-3E1F-4942-B5E3-0E1B5DBD8768}"/>
              </a:ext>
            </a:extLst>
          </p:cNvPr>
          <p:cNvSpPr/>
          <p:nvPr/>
        </p:nvSpPr>
        <p:spPr>
          <a:xfrm>
            <a:off x="6930186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EB8968D5-7BD3-4595-A139-DC2ACC91E79C}"/>
              </a:ext>
            </a:extLst>
          </p:cNvPr>
          <p:cNvSpPr/>
          <p:nvPr/>
        </p:nvSpPr>
        <p:spPr>
          <a:xfrm>
            <a:off x="7328671" y="8300866"/>
            <a:ext cx="1548265" cy="260970"/>
          </a:xfrm>
          <a:prstGeom prst="roundRect">
            <a:avLst/>
          </a:prstGeom>
          <a:solidFill>
            <a:schemeClr val="bg2">
              <a:lumMod val="75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Female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2" name="Rectangle: Rounded Corners 251">
            <a:extLst>
              <a:ext uri="{FF2B5EF4-FFF2-40B4-BE49-F238E27FC236}">
                <a16:creationId xmlns:a16="http://schemas.microsoft.com/office/drawing/2014/main" id="{8BB82E37-ACA6-4420-B2C5-76FB607EC43B}"/>
              </a:ext>
            </a:extLst>
          </p:cNvPr>
          <p:cNvSpPr/>
          <p:nvPr/>
        </p:nvSpPr>
        <p:spPr>
          <a:xfrm>
            <a:off x="9038641" y="8300866"/>
            <a:ext cx="1548264" cy="26097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200" dirty="0">
                <a:solidFill>
                  <a:schemeClr val="bg2">
                    <a:lumMod val="25000"/>
                  </a:schemeClr>
                </a:solidFill>
              </a:rPr>
              <a:t>No Preference</a:t>
            </a:r>
            <a:endParaRPr lang="en-DE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9F03243-498C-4F2E-8E03-A59BFFB6C4A9}"/>
              </a:ext>
            </a:extLst>
          </p:cNvPr>
          <p:cNvSpPr/>
          <p:nvPr/>
        </p:nvSpPr>
        <p:spPr>
          <a:xfrm>
            <a:off x="8652666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9CCB3246-7305-4DAA-B47F-7CAA33959DEC}"/>
              </a:ext>
            </a:extLst>
          </p:cNvPr>
          <p:cNvSpPr/>
          <p:nvPr/>
        </p:nvSpPr>
        <p:spPr>
          <a:xfrm>
            <a:off x="10371463" y="8362294"/>
            <a:ext cx="138112" cy="138113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DE" sz="1200"/>
          </a:p>
        </p:txBody>
      </p: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DE9EC7CA-1BE9-47D1-8CB9-0336EFF13DC6}"/>
              </a:ext>
            </a:extLst>
          </p:cNvPr>
          <p:cNvGrpSpPr/>
          <p:nvPr/>
        </p:nvGrpSpPr>
        <p:grpSpPr>
          <a:xfrm>
            <a:off x="10392005" y="8383163"/>
            <a:ext cx="97028" cy="98639"/>
            <a:chOff x="6487128" y="1996861"/>
            <a:chExt cx="97028" cy="98639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BDBD7FF-5703-440E-BE20-2798F73038A3}"/>
                </a:ext>
              </a:extLst>
            </p:cNvPr>
            <p:cNvCxnSpPr/>
            <p:nvPr/>
          </p:nvCxnSpPr>
          <p:spPr>
            <a:xfrm>
              <a:off x="6487128" y="2000250"/>
              <a:ext cx="97028" cy="9525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6B3CFF70-0DFE-4035-A79A-2052ED60FA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7128" y="1996861"/>
              <a:ext cx="97028" cy="986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04EB76D6-0106-421D-A8CD-57C63AE6D1E6}"/>
              </a:ext>
            </a:extLst>
          </p:cNvPr>
          <p:cNvGrpSpPr/>
          <p:nvPr/>
        </p:nvGrpSpPr>
        <p:grpSpPr>
          <a:xfrm>
            <a:off x="5200107" y="9222056"/>
            <a:ext cx="3699776" cy="350217"/>
            <a:chOff x="5507908" y="5908768"/>
            <a:chExt cx="3699776" cy="350217"/>
          </a:xfrm>
        </p:grpSpPr>
        <p:sp>
          <p:nvSpPr>
            <p:cNvPr id="265" name="Rectangle: Rounded Corners 264">
              <a:extLst>
                <a:ext uri="{FF2B5EF4-FFF2-40B4-BE49-F238E27FC236}">
                  <a16:creationId xmlns:a16="http://schemas.microsoft.com/office/drawing/2014/main" id="{02119991-FA1D-4A63-9A73-399FBD12E6A7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266" name="Rectangle: Rounded Corners 265">
              <a:extLst>
                <a:ext uri="{FF2B5EF4-FFF2-40B4-BE49-F238E27FC236}">
                  <a16:creationId xmlns:a16="http://schemas.microsoft.com/office/drawing/2014/main" id="{7C3E941E-3D2D-4747-BB63-B47373C84EF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F425F1A-28C6-4E61-A36C-2A55BD1B675B}"/>
              </a:ext>
            </a:extLst>
          </p:cNvPr>
          <p:cNvSpPr/>
          <p:nvPr/>
        </p:nvSpPr>
        <p:spPr>
          <a:xfrm>
            <a:off x="12066532" y="139700"/>
            <a:ext cx="113382" cy="3576857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A5F3FE1D-64CE-4497-8DFF-94B6DAED5315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75DF60CA-0E47-49FB-B14A-7B2E26C34F87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Services Settings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D057707D-6293-4D23-A844-BFE3D259FA76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BEC947EF-E03D-4E92-B83F-12C05F2595F6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89D5D984-8F1C-4B8D-923E-4D682DF56D75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DB3E55F4-3697-4425-B1CB-E8A197D2FCE7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DB60AA8-9BF3-45DF-A50A-F7CF68122D7E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7DF4A60-906F-4654-A742-448F1B4CA0E5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D979AABD-49AA-4219-971D-14ABFDE6E011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295F1458-8C9E-41F4-87F8-3939793F9325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596644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9D5895F-F1D8-4599-994D-6B93D32D9B23}"/>
              </a:ext>
            </a:extLst>
          </p:cNvPr>
          <p:cNvSpPr/>
          <p:nvPr/>
        </p:nvSpPr>
        <p:spPr>
          <a:xfrm>
            <a:off x="3579115" y="198258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7EDE4FB-EDA2-4FEF-91BE-8851F36F30DD}"/>
              </a:ext>
            </a:extLst>
          </p:cNvPr>
          <p:cNvSpPr/>
          <p:nvPr/>
        </p:nvSpPr>
        <p:spPr>
          <a:xfrm>
            <a:off x="3678475" y="1556914"/>
            <a:ext cx="174356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Provided Equipment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from therapist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C47F854-5066-4B19-810B-8E2D1A1544D9}"/>
              </a:ext>
            </a:extLst>
          </p:cNvPr>
          <p:cNvSpPr/>
          <p:nvPr/>
        </p:nvSpPr>
        <p:spPr>
          <a:xfrm>
            <a:off x="5590624" y="1570087"/>
            <a:ext cx="2840533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Enter equipment name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73C3C1BB-AF8D-45EE-BAC6-ADE9D7352C79}"/>
              </a:ext>
            </a:extLst>
          </p:cNvPr>
          <p:cNvSpPr/>
          <p:nvPr/>
        </p:nvSpPr>
        <p:spPr>
          <a:xfrm>
            <a:off x="8599740" y="1568101"/>
            <a:ext cx="188789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Add to list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00107" y="5970856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AB90372-6AA1-41A0-94DA-3B6FB131D6EE}"/>
              </a:ext>
            </a:extLst>
          </p:cNvPr>
          <p:cNvSpPr/>
          <p:nvPr/>
        </p:nvSpPr>
        <p:spPr>
          <a:xfrm>
            <a:off x="3511790" y="4130256"/>
            <a:ext cx="6945734" cy="1379853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BA95FF7-ADBD-4F56-8769-5C9917389445}"/>
              </a:ext>
            </a:extLst>
          </p:cNvPr>
          <p:cNvSpPr/>
          <p:nvPr/>
        </p:nvSpPr>
        <p:spPr>
          <a:xfrm>
            <a:off x="3611150" y="3704584"/>
            <a:ext cx="1743566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Required Equipment from client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9E6E55BE-BDA5-4DC8-BD6C-B169229F813E}"/>
              </a:ext>
            </a:extLst>
          </p:cNvPr>
          <p:cNvSpPr/>
          <p:nvPr/>
        </p:nvSpPr>
        <p:spPr>
          <a:xfrm>
            <a:off x="5590624" y="3717757"/>
            <a:ext cx="2773208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Enter equipment name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A34DD2B-9C3C-4EDE-8C5A-672FC89A8B12}"/>
              </a:ext>
            </a:extLst>
          </p:cNvPr>
          <p:cNvSpPr/>
          <p:nvPr/>
        </p:nvSpPr>
        <p:spPr>
          <a:xfrm>
            <a:off x="8532415" y="3715771"/>
            <a:ext cx="188789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bg1">
                    <a:lumMod val="50000"/>
                  </a:schemeClr>
                </a:solidFill>
              </a:rPr>
              <a:t>Add to list</a:t>
            </a:r>
            <a:endParaRPr lang="en-DE" sz="13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D5C72AB-7EFA-4DE4-A88D-971E78D6CA84}"/>
              </a:ext>
            </a:extLst>
          </p:cNvPr>
          <p:cNvGrpSpPr/>
          <p:nvPr/>
        </p:nvGrpSpPr>
        <p:grpSpPr>
          <a:xfrm>
            <a:off x="3772315" y="2177564"/>
            <a:ext cx="138112" cy="138113"/>
            <a:chOff x="6006441" y="3334042"/>
            <a:chExt cx="138112" cy="138113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EE698363-1251-4894-9E73-922BA35616DD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4FA6CE3-33F6-43F4-87FC-BE38494CA09D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28A70529-3124-4C5F-82ED-728BF169E0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7A39D16-6F83-4396-98F3-4FFFD97CD0C1}"/>
              </a:ext>
            </a:extLst>
          </p:cNvPr>
          <p:cNvSpPr/>
          <p:nvPr/>
        </p:nvSpPr>
        <p:spPr>
          <a:xfrm>
            <a:off x="3954975" y="2056849"/>
            <a:ext cx="2199811" cy="586086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5 Towels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2 Chairs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C42C3D49-3BA1-4829-8334-3A9C62A71809}"/>
              </a:ext>
            </a:extLst>
          </p:cNvPr>
          <p:cNvSpPr/>
          <p:nvPr/>
        </p:nvSpPr>
        <p:spPr>
          <a:xfrm>
            <a:off x="3954975" y="4280137"/>
            <a:ext cx="2199811" cy="573108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 Table</a:t>
            </a:r>
            <a:br>
              <a:rPr lang="en-US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 Bed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66DCB45-078D-47A3-A90A-04E47517946D}"/>
              </a:ext>
            </a:extLst>
          </p:cNvPr>
          <p:cNvGrpSpPr/>
          <p:nvPr/>
        </p:nvGrpSpPr>
        <p:grpSpPr>
          <a:xfrm>
            <a:off x="3772315" y="2378391"/>
            <a:ext cx="138112" cy="138113"/>
            <a:chOff x="6006441" y="3334042"/>
            <a:chExt cx="138112" cy="138113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0CE6387-E92F-48F6-8BC1-3A392AA7C1B0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F14BC74-C298-4A5A-B5F3-4939A5C55D21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92908DE-1289-45A9-A71C-7901AFCE9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9390FB9E-1A4C-4704-9720-6ECDCF7FCBF1}"/>
              </a:ext>
            </a:extLst>
          </p:cNvPr>
          <p:cNvGrpSpPr/>
          <p:nvPr/>
        </p:nvGrpSpPr>
        <p:grpSpPr>
          <a:xfrm>
            <a:off x="3773740" y="4407853"/>
            <a:ext cx="138112" cy="138113"/>
            <a:chOff x="6006441" y="3334042"/>
            <a:chExt cx="138112" cy="138113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1DE8554D-509D-4081-8F3E-769AFFB8ED05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E6515D-ED19-4D34-92EA-556D3A64D565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43A6622-705A-4CEB-A00B-D339E2941D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FE3BE6E-4516-44A7-A806-073CA531C7B0}"/>
              </a:ext>
            </a:extLst>
          </p:cNvPr>
          <p:cNvGrpSpPr/>
          <p:nvPr/>
        </p:nvGrpSpPr>
        <p:grpSpPr>
          <a:xfrm>
            <a:off x="3773740" y="4608680"/>
            <a:ext cx="138112" cy="138113"/>
            <a:chOff x="6006441" y="3334042"/>
            <a:chExt cx="138112" cy="138113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A8F4ECE8-4D71-4F54-8F70-FF23311BE533}"/>
                </a:ext>
              </a:extLst>
            </p:cNvPr>
            <p:cNvSpPr/>
            <p:nvPr/>
          </p:nvSpPr>
          <p:spPr>
            <a:xfrm>
              <a:off x="6006441" y="3334042"/>
              <a:ext cx="138112" cy="138113"/>
            </a:xfrm>
            <a:prstGeom prst="rect">
              <a:avLst/>
            </a:prstGeom>
            <a:solidFill>
              <a:srgbClr val="FF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1F8F886-2BD9-42A1-807B-0AFE2E5283B7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53" y="3359063"/>
              <a:ext cx="88106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5894186-479F-4F78-A32C-F255E3F8E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6852" y="3359063"/>
              <a:ext cx="88107" cy="87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BA20A51-A993-48B8-9809-0F20270957E8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D07D595-A9DD-4DCA-9273-C79BEE6BDE81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217ED6-9C0F-414B-AB86-F5C8CFB260F4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4FC155-4B1C-40DF-84E5-6026E87A727C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Equipment</a:t>
            </a:r>
            <a:br>
              <a:rPr lang="de-DE" sz="1400" u="sng" dirty="0">
                <a:solidFill>
                  <a:srgbClr val="FF75FF"/>
                </a:solidFill>
              </a:rPr>
            </a:br>
            <a:r>
              <a:rPr lang="de-DE" sz="1400" u="sng" dirty="0">
                <a:solidFill>
                  <a:srgbClr val="FF75FF"/>
                </a:solidFill>
              </a:rPr>
              <a:t>Preferences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3B7DF13-537E-4245-9EB4-7EC3F5E07666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A0F3B2-DEC5-46D2-8B77-592A392E4F8E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9E6390E-88F9-4EF7-9EEE-ED1905B8A2F4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180C60-006F-4B9F-B8B1-F33D8275535E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9F09D67-015E-48EA-9C33-E0060CD6D5EE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B352BF-0D09-4069-A85B-66A463BD4408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44057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92346" y="4325997"/>
            <a:ext cx="8123330" cy="2267391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CB8E9F1-C0B2-413B-9FD9-EFAAD241EBEC}"/>
              </a:ext>
            </a:extLst>
          </p:cNvPr>
          <p:cNvGrpSpPr/>
          <p:nvPr/>
        </p:nvGrpSpPr>
        <p:grpSpPr>
          <a:xfrm>
            <a:off x="5251303" y="6121248"/>
            <a:ext cx="3699776" cy="350217"/>
            <a:chOff x="5507908" y="5908768"/>
            <a:chExt cx="3699776" cy="350217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E7C82FAF-AF66-431C-BD1F-13F8F7879B61}"/>
                </a:ext>
              </a:extLst>
            </p:cNvPr>
            <p:cNvSpPr/>
            <p:nvPr/>
          </p:nvSpPr>
          <p:spPr>
            <a:xfrm>
              <a:off x="5507908" y="5911423"/>
              <a:ext cx="1778995" cy="347562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Save Changes</a:t>
              </a:r>
              <a:endParaRPr lang="en-DE" sz="1400" dirty="0">
                <a:solidFill>
                  <a:schemeClr val="bg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2B440739-15A6-4EC4-9787-DF6E01F9EFB0}"/>
                </a:ext>
              </a:extLst>
            </p:cNvPr>
            <p:cNvSpPr/>
            <p:nvPr/>
          </p:nvSpPr>
          <p:spPr>
            <a:xfrm>
              <a:off x="7428689" y="5908768"/>
              <a:ext cx="1778995" cy="34756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</a:rPr>
                <a:t>Discard Changes</a:t>
              </a:r>
              <a:endParaRPr lang="en-DE" sz="14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690368C-0340-4934-B5F7-9C63DE76E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346" y="1257299"/>
            <a:ext cx="8123330" cy="3694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FA7741-F03C-4A2F-A120-E07AC8EF0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97" y="3415341"/>
            <a:ext cx="4210928" cy="1392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5E54A-BB67-4C4C-9513-1A78ACCC50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4" y="3312781"/>
            <a:ext cx="3372321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8C4011-6B0B-4DF8-861A-34D07F37C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54" y="2483288"/>
            <a:ext cx="3372321" cy="80973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C9BC6D-94AE-46EA-889F-8169B622375A}"/>
              </a:ext>
            </a:extLst>
          </p:cNvPr>
          <p:cNvSpPr/>
          <p:nvPr/>
        </p:nvSpPr>
        <p:spPr>
          <a:xfrm>
            <a:off x="3284376" y="1942521"/>
            <a:ext cx="3055620" cy="278574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3D1C93-FC0D-48F2-8F5F-B193F092A45B}"/>
              </a:ext>
            </a:extLst>
          </p:cNvPr>
          <p:cNvSpPr/>
          <p:nvPr/>
        </p:nvSpPr>
        <p:spPr>
          <a:xfrm>
            <a:off x="3267100" y="4810988"/>
            <a:ext cx="3055620" cy="139594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22FE54B-92D6-4D57-ABC5-5CB2A9BC4488}"/>
              </a:ext>
            </a:extLst>
          </p:cNvPr>
          <p:cNvSpPr/>
          <p:nvPr/>
        </p:nvSpPr>
        <p:spPr>
          <a:xfrm>
            <a:off x="6395997" y="1858044"/>
            <a:ext cx="4567471" cy="2948181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1498E2-D107-4F6F-9B40-7590605BA4EE}"/>
              </a:ext>
            </a:extLst>
          </p:cNvPr>
          <p:cNvGrpSpPr/>
          <p:nvPr/>
        </p:nvGrpSpPr>
        <p:grpSpPr>
          <a:xfrm>
            <a:off x="7044485" y="3984688"/>
            <a:ext cx="120960" cy="9720"/>
            <a:chOff x="7004080" y="3427680"/>
            <a:chExt cx="120960" cy="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3D166C4-0B2B-4B97-81C3-6E3AE9649D9E}"/>
                    </a:ext>
                  </a:extLst>
                </p14:cNvPr>
                <p14:cNvContentPartPr/>
                <p14:nvPr/>
              </p14:nvContentPartPr>
              <p14:xfrm>
                <a:off x="7124680" y="3435240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3D166C4-0B2B-4B97-81C3-6E3AE9649D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115680" y="34262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180CCC0-DDE5-4657-A9A1-6EBF4B3E996B}"/>
                    </a:ext>
                  </a:extLst>
                </p14:cNvPr>
                <p14:cNvContentPartPr/>
                <p14:nvPr/>
              </p14:nvContentPartPr>
              <p14:xfrm>
                <a:off x="7004080" y="3427680"/>
                <a:ext cx="82080" cy="9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180CCC0-DDE5-4657-A9A1-6EBF4B3E9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95080" y="3419040"/>
                  <a:ext cx="9972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C7433E8-B819-490D-BCA4-9D67502B5B46}"/>
                  </a:ext>
                </a:extLst>
              </p14:cNvPr>
              <p14:cNvContentPartPr/>
              <p14:nvPr/>
            </p14:nvContentPartPr>
            <p14:xfrm>
              <a:off x="7083005" y="3978928"/>
              <a:ext cx="761040" cy="41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C7433E8-B819-490D-BCA4-9D67502B5B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020005" y="3915928"/>
                <a:ext cx="88668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AFA7D77-C391-4321-8C4B-BF34CE48A4C5}"/>
                  </a:ext>
                </a:extLst>
              </p14:cNvPr>
              <p14:cNvContentPartPr/>
              <p14:nvPr/>
            </p14:nvContentPartPr>
            <p14:xfrm>
              <a:off x="7076885" y="3846088"/>
              <a:ext cx="399960" cy="7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AFA7D77-C391-4321-8C4B-BF34CE48A4C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14245" y="3783088"/>
                <a:ext cx="5256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745F40-D6E1-444D-96D0-301B9BE0D278}"/>
                  </a:ext>
                </a:extLst>
              </p14:cNvPr>
              <p14:cNvContentPartPr/>
              <p14:nvPr/>
            </p14:nvContentPartPr>
            <p14:xfrm>
              <a:off x="8225285" y="3630448"/>
              <a:ext cx="171360" cy="72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745F40-D6E1-444D-96D0-301B9BE0D27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162645" y="3567448"/>
                <a:ext cx="297000" cy="1328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E0D36AF6-45C0-4F3B-B125-8B757128E9B9}"/>
              </a:ext>
            </a:extLst>
          </p:cNvPr>
          <p:cNvSpPr/>
          <p:nvPr/>
        </p:nvSpPr>
        <p:spPr>
          <a:xfrm>
            <a:off x="10098805" y="3500233"/>
            <a:ext cx="399124" cy="17869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D5590D4-A538-4D7B-BC58-9E501990AEEC}"/>
              </a:ext>
            </a:extLst>
          </p:cNvPr>
          <p:cNvSpPr/>
          <p:nvPr/>
        </p:nvSpPr>
        <p:spPr>
          <a:xfrm>
            <a:off x="6906073" y="2141583"/>
            <a:ext cx="1150451" cy="1991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bank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E8BC603-0750-460F-A3D1-9C51648299A4}"/>
              </a:ext>
            </a:extLst>
          </p:cNvPr>
          <p:cNvSpPr/>
          <p:nvPr/>
        </p:nvSpPr>
        <p:spPr>
          <a:xfrm>
            <a:off x="8129802" y="2141583"/>
            <a:ext cx="1150451" cy="199115"/>
          </a:xfrm>
          <a:prstGeom prst="rect">
            <a:avLst/>
          </a:prstGeom>
          <a:solidFill>
            <a:srgbClr val="EAEDED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Add PayPal account</a:t>
            </a:r>
            <a:endParaRPr lang="en-DE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E21727-AA84-4A80-A633-91E319981CA7}"/>
              </a:ext>
            </a:extLst>
          </p:cNvPr>
          <p:cNvSpPr/>
          <p:nvPr/>
        </p:nvSpPr>
        <p:spPr>
          <a:xfrm>
            <a:off x="3267100" y="1255970"/>
            <a:ext cx="3173730" cy="648505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5EF0EC4-0EE2-4192-A61F-74B79CF1FD97}"/>
              </a:ext>
            </a:extLst>
          </p:cNvPr>
          <p:cNvSpPr/>
          <p:nvPr/>
        </p:nvSpPr>
        <p:spPr>
          <a:xfrm>
            <a:off x="3385210" y="1557453"/>
            <a:ext cx="1543868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dirty="0">
                <a:solidFill>
                  <a:schemeClr val="bg2">
                    <a:lumMod val="25000"/>
                  </a:schemeClr>
                </a:solidFill>
              </a:rPr>
              <a:t>Cards &amp; accounts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05B2DDBB-A4F5-4BDD-B8F2-C20C6DA2FC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95" y="4115938"/>
            <a:ext cx="3372321" cy="80973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1950D00-2719-442F-BAD0-FA3D76F480E9}"/>
              </a:ext>
            </a:extLst>
          </p:cNvPr>
          <p:cNvSpPr/>
          <p:nvPr/>
        </p:nvSpPr>
        <p:spPr>
          <a:xfrm>
            <a:off x="3211671" y="2104140"/>
            <a:ext cx="3055620" cy="475005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7445D18-A7EF-43C6-9AAF-238010FE9FE5}"/>
              </a:ext>
            </a:extLst>
          </p:cNvPr>
          <p:cNvSpPr/>
          <p:nvPr/>
        </p:nvSpPr>
        <p:spPr>
          <a:xfrm>
            <a:off x="6619874" y="2502487"/>
            <a:ext cx="3933825" cy="1893900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1FD4AEB-CB2E-4691-B3AA-862E579E94D3}"/>
              </a:ext>
            </a:extLst>
          </p:cNvPr>
          <p:cNvSpPr/>
          <p:nvPr/>
        </p:nvSpPr>
        <p:spPr>
          <a:xfrm>
            <a:off x="8804623" y="2921464"/>
            <a:ext cx="1647140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Deutsche Bank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A0C175-9656-4FD8-82FD-8DC9266148F9}"/>
              </a:ext>
            </a:extLst>
          </p:cNvPr>
          <p:cNvSpPr txBox="1"/>
          <p:nvPr/>
        </p:nvSpPr>
        <p:spPr>
          <a:xfrm>
            <a:off x="8804622" y="2712877"/>
            <a:ext cx="164714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Bank name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537AEDB-8F00-46BA-826D-73F678A11EDA}"/>
              </a:ext>
            </a:extLst>
          </p:cNvPr>
          <p:cNvSpPr/>
          <p:nvPr/>
        </p:nvSpPr>
        <p:spPr>
          <a:xfrm>
            <a:off x="6906922" y="2923389"/>
            <a:ext cx="16678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25000"/>
                  </a:schemeClr>
                </a:solidFill>
              </a:rPr>
              <a:t>Anna Müller</a:t>
            </a:r>
            <a:endParaRPr lang="en-DE" sz="11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BA2B3A5-09DF-4BD8-90A2-43E18D64DA2D}"/>
              </a:ext>
            </a:extLst>
          </p:cNvPr>
          <p:cNvSpPr txBox="1"/>
          <p:nvPr/>
        </p:nvSpPr>
        <p:spPr>
          <a:xfrm>
            <a:off x="6829425" y="2719163"/>
            <a:ext cx="182298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Full name of bank account holder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9E0F794-5C59-4D27-B107-ECAD16545298}"/>
              </a:ext>
            </a:extLst>
          </p:cNvPr>
          <p:cNvSpPr/>
          <p:nvPr/>
        </p:nvSpPr>
        <p:spPr>
          <a:xfrm>
            <a:off x="2989292" y="4944316"/>
            <a:ext cx="8123329" cy="973621"/>
          </a:xfrm>
          <a:prstGeom prst="rect">
            <a:avLst/>
          </a:prstGeom>
          <a:solidFill>
            <a:srgbClr val="EA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7025A5F8-D157-4DA3-8277-6DA29BB46C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32" y="4929723"/>
            <a:ext cx="3372321" cy="80973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943D0C5-E18E-4199-B74E-C66972D014FB}"/>
              </a:ext>
            </a:extLst>
          </p:cNvPr>
          <p:cNvSpPr/>
          <p:nvPr/>
        </p:nvSpPr>
        <p:spPr>
          <a:xfrm>
            <a:off x="6904475" y="4389729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1234567890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D07980D-ECA2-4AB4-9B2C-FBFA1F8F9F5D}"/>
              </a:ext>
            </a:extLst>
          </p:cNvPr>
          <p:cNvSpPr txBox="1"/>
          <p:nvPr/>
        </p:nvSpPr>
        <p:spPr>
          <a:xfrm>
            <a:off x="6904474" y="4194883"/>
            <a:ext cx="192405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Bank account number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5A1D74E-CB89-4D1C-A46B-753ECECAA3B9}"/>
              </a:ext>
            </a:extLst>
          </p:cNvPr>
          <p:cNvSpPr txBox="1"/>
          <p:nvPr/>
        </p:nvSpPr>
        <p:spPr>
          <a:xfrm>
            <a:off x="6904473" y="4681478"/>
            <a:ext cx="19326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IBAN – Bank account number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8489666-4831-4A7B-910C-F523F8A95B6E}"/>
              </a:ext>
            </a:extLst>
          </p:cNvPr>
          <p:cNvSpPr/>
          <p:nvPr/>
        </p:nvSpPr>
        <p:spPr>
          <a:xfrm>
            <a:off x="6904475" y="4884789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DE89 1007 0000 1234 5678 90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843FEEF-8E48-4011-9A65-5F0280F2DDAE}"/>
              </a:ext>
            </a:extLst>
          </p:cNvPr>
          <p:cNvSpPr txBox="1"/>
          <p:nvPr/>
        </p:nvSpPr>
        <p:spPr>
          <a:xfrm>
            <a:off x="6904473" y="5197125"/>
            <a:ext cx="19326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900" dirty="0">
                <a:solidFill>
                  <a:schemeClr val="bg2">
                    <a:lumMod val="50000"/>
                  </a:schemeClr>
                </a:solidFill>
              </a:rPr>
              <a:t>SWIFT Code (BIC)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6019CCF-1DB4-4C06-A812-1A541B1D3FE1}"/>
              </a:ext>
            </a:extLst>
          </p:cNvPr>
          <p:cNvSpPr/>
          <p:nvPr/>
        </p:nvSpPr>
        <p:spPr>
          <a:xfrm>
            <a:off x="6904475" y="5400436"/>
            <a:ext cx="355145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DEUTDEBBXXX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1ED5AA7-48DE-4C37-AC9A-A0590F881A30}"/>
              </a:ext>
            </a:extLst>
          </p:cNvPr>
          <p:cNvSpPr/>
          <p:nvPr/>
        </p:nvSpPr>
        <p:spPr>
          <a:xfrm>
            <a:off x="6912622" y="3413999"/>
            <a:ext cx="2149803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>
                <a:solidFill>
                  <a:schemeClr val="bg2">
                    <a:lumMod val="10000"/>
                  </a:schemeClr>
                </a:solidFill>
              </a:rPr>
              <a:t>Blumenstraße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CAA61B9-B16F-4BFE-BAFA-6C6B0CF82389}"/>
              </a:ext>
            </a:extLst>
          </p:cNvPr>
          <p:cNvSpPr txBox="1"/>
          <p:nvPr/>
        </p:nvSpPr>
        <p:spPr>
          <a:xfrm>
            <a:off x="6829425" y="3219153"/>
            <a:ext cx="36288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Street                                                                                  Number         Postcode</a:t>
            </a:r>
            <a:endParaRPr lang="en-DE" sz="9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CB4FF7-5F6D-4384-AAFA-953640F40526}"/>
              </a:ext>
            </a:extLst>
          </p:cNvPr>
          <p:cNvSpPr/>
          <p:nvPr/>
        </p:nvSpPr>
        <p:spPr>
          <a:xfrm>
            <a:off x="9292345" y="3409756"/>
            <a:ext cx="380086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23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20FD6E7-60E2-4432-A2BA-EA6EEE9B321E}"/>
              </a:ext>
            </a:extLst>
          </p:cNvPr>
          <p:cNvSpPr/>
          <p:nvPr/>
        </p:nvSpPr>
        <p:spPr>
          <a:xfrm>
            <a:off x="9901012" y="3411321"/>
            <a:ext cx="55319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>
                <a:solidFill>
                  <a:schemeClr val="bg2">
                    <a:lumMod val="10000"/>
                  </a:schemeClr>
                </a:solidFill>
              </a:rPr>
              <a:t>10115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C4BA490-5C71-462A-A7A7-860F4AFD6F13}"/>
              </a:ext>
            </a:extLst>
          </p:cNvPr>
          <p:cNvSpPr/>
          <p:nvPr/>
        </p:nvSpPr>
        <p:spPr>
          <a:xfrm>
            <a:off x="6912621" y="3893427"/>
            <a:ext cx="16621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Berlin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405228C-6A17-4CEF-A692-884FC3643EF8}"/>
              </a:ext>
            </a:extLst>
          </p:cNvPr>
          <p:cNvSpPr txBox="1"/>
          <p:nvPr/>
        </p:nvSpPr>
        <p:spPr>
          <a:xfrm>
            <a:off x="6845878" y="3701125"/>
            <a:ext cx="47299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City</a:t>
            </a:r>
            <a:endParaRPr lang="en-DE" sz="9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57D14D-4365-4958-B3CF-70B06E4F4A5E}"/>
              </a:ext>
            </a:extLst>
          </p:cNvPr>
          <p:cNvSpPr/>
          <p:nvPr/>
        </p:nvSpPr>
        <p:spPr>
          <a:xfrm>
            <a:off x="8792042" y="3893166"/>
            <a:ext cx="1662161" cy="2534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>
                <a:solidFill>
                  <a:schemeClr val="bg2">
                    <a:lumMod val="10000"/>
                  </a:schemeClr>
                </a:solidFill>
              </a:rPr>
              <a:t>Berlin</a:t>
            </a:r>
            <a:endParaRPr lang="en-DE" sz="11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207E034-4F04-4E49-B3C0-0C9FE4A71654}"/>
              </a:ext>
            </a:extLst>
          </p:cNvPr>
          <p:cNvSpPr txBox="1"/>
          <p:nvPr/>
        </p:nvSpPr>
        <p:spPr>
          <a:xfrm>
            <a:off x="8737246" y="3687287"/>
            <a:ext cx="57371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Country</a:t>
            </a:r>
            <a:endParaRPr lang="en-DE" sz="900" dirty="0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608C80D6-1E86-4359-9606-E9B0C8049A01}"/>
              </a:ext>
            </a:extLst>
          </p:cNvPr>
          <p:cNvSpPr/>
          <p:nvPr/>
        </p:nvSpPr>
        <p:spPr>
          <a:xfrm flipV="1">
            <a:off x="10237192" y="3971118"/>
            <a:ext cx="114300" cy="9849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D971442-2400-4FFC-BAE7-62D1EC9046AA}"/>
              </a:ext>
            </a:extLst>
          </p:cNvPr>
          <p:cNvCxnSpPr>
            <a:cxnSpLocks/>
          </p:cNvCxnSpPr>
          <p:nvPr/>
        </p:nvCxnSpPr>
        <p:spPr>
          <a:xfrm>
            <a:off x="6912621" y="2495399"/>
            <a:ext cx="3545703" cy="6286"/>
          </a:xfrm>
          <a:prstGeom prst="line">
            <a:avLst/>
          </a:prstGeom>
          <a:ln w="3175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3741946-257E-4C12-A344-49A41081526B}"/>
              </a:ext>
            </a:extLst>
          </p:cNvPr>
          <p:cNvCxnSpPr>
            <a:cxnSpLocks/>
          </p:cNvCxnSpPr>
          <p:nvPr/>
        </p:nvCxnSpPr>
        <p:spPr>
          <a:xfrm>
            <a:off x="3709299" y="3273600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4B2A69A-6FC0-4E51-A166-8420245F45E7}"/>
              </a:ext>
            </a:extLst>
          </p:cNvPr>
          <p:cNvCxnSpPr>
            <a:cxnSpLocks/>
          </p:cNvCxnSpPr>
          <p:nvPr/>
        </p:nvCxnSpPr>
        <p:spPr>
          <a:xfrm>
            <a:off x="3709299" y="4118833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FD8925B-252B-48BD-88BF-23062BFC7D25}"/>
              </a:ext>
            </a:extLst>
          </p:cNvPr>
          <p:cNvCxnSpPr>
            <a:cxnSpLocks/>
          </p:cNvCxnSpPr>
          <p:nvPr/>
        </p:nvCxnSpPr>
        <p:spPr>
          <a:xfrm>
            <a:off x="3704454" y="4911088"/>
            <a:ext cx="2324321" cy="175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7130C8B-7960-4164-AFF1-7CAC02F0BBF7}"/>
              </a:ext>
            </a:extLst>
          </p:cNvPr>
          <p:cNvCxnSpPr>
            <a:cxnSpLocks/>
          </p:cNvCxnSpPr>
          <p:nvPr/>
        </p:nvCxnSpPr>
        <p:spPr>
          <a:xfrm flipV="1">
            <a:off x="3704454" y="5916083"/>
            <a:ext cx="6793475" cy="1644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5A72283-EBF5-43AD-A70A-458510FF458C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909AAE3-08A9-49F2-8020-7B9D16A7D472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2939338-683A-4B6D-86B8-B2CE2C609FBA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F1273D1-177D-4694-9B68-DFC031180C3A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1E5B848-05B5-4127-84BF-972D093FED97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Financial Settings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8B35D55-4E5C-4982-BA5C-8A3585B92152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90DE6F9-6677-4019-AD0D-0AE8C3B27925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B1AD6B4-B58B-492C-B609-2C5EDD9BB436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470CAA4-BD6E-4333-9113-2267019E0F40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BB81F1F-BCA3-411C-90C0-55D2C413F5DB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2345866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2E9F49-E5B2-4345-9674-8528E1414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78" y="1242587"/>
            <a:ext cx="146098" cy="52673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78EAB2-E7C6-45CC-AAE0-FB432DB61328}"/>
              </a:ext>
            </a:extLst>
          </p:cNvPr>
          <p:cNvSpPr/>
          <p:nvPr/>
        </p:nvSpPr>
        <p:spPr>
          <a:xfrm>
            <a:off x="10982325" y="1345407"/>
            <a:ext cx="115799" cy="50553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113E0-32CA-4FCF-835A-93831C7F7F05}"/>
              </a:ext>
            </a:extLst>
          </p:cNvPr>
          <p:cNvSpPr txBox="1"/>
          <p:nvPr/>
        </p:nvSpPr>
        <p:spPr>
          <a:xfrm>
            <a:off x="3319271" y="211324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Customer name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ECBF6D7-2F8E-4097-9E31-B1D6E3A50BCE}"/>
              </a:ext>
            </a:extLst>
          </p:cNvPr>
          <p:cNvSpPr txBox="1"/>
          <p:nvPr/>
        </p:nvSpPr>
        <p:spPr>
          <a:xfrm>
            <a:off x="6095999" y="2113249"/>
            <a:ext cx="8682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Location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63B026-6D2F-4EFB-820A-B87465E6220F}"/>
              </a:ext>
            </a:extLst>
          </p:cNvPr>
          <p:cNvSpPr txBox="1"/>
          <p:nvPr/>
        </p:nvSpPr>
        <p:spPr>
          <a:xfrm>
            <a:off x="4676373" y="2109667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Service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667392-6695-46B8-842B-567F279521F0}"/>
              </a:ext>
            </a:extLst>
          </p:cNvPr>
          <p:cNvSpPr txBox="1"/>
          <p:nvPr/>
        </p:nvSpPr>
        <p:spPr>
          <a:xfrm>
            <a:off x="9767151" y="2109667"/>
            <a:ext cx="791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Price (</a:t>
            </a:r>
            <a:r>
              <a:rPr lang="en-DE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40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)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5982B8D-50B5-454E-9B04-914F8B551896}"/>
              </a:ext>
            </a:extLst>
          </p:cNvPr>
          <p:cNvSpPr txBox="1"/>
          <p:nvPr/>
        </p:nvSpPr>
        <p:spPr>
          <a:xfrm>
            <a:off x="8098764" y="2135970"/>
            <a:ext cx="536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Date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010E10-7634-413F-B5E7-30AD071262EB}"/>
              </a:ext>
            </a:extLst>
          </p:cNvPr>
          <p:cNvCxnSpPr/>
          <p:nvPr/>
        </p:nvCxnSpPr>
        <p:spPr>
          <a:xfrm>
            <a:off x="3293152" y="2417656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A90903C-E3F9-4898-AF71-946B507E4F5C}"/>
              </a:ext>
            </a:extLst>
          </p:cNvPr>
          <p:cNvSpPr txBox="1"/>
          <p:nvPr/>
        </p:nvSpPr>
        <p:spPr>
          <a:xfrm>
            <a:off x="3319270" y="256345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Anna Müller</a:t>
            </a:r>
            <a:endParaRPr lang="en-DE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42569F-9353-4920-BC0E-5C9F990B4EEF}"/>
              </a:ext>
            </a:extLst>
          </p:cNvPr>
          <p:cNvSpPr txBox="1"/>
          <p:nvPr/>
        </p:nvSpPr>
        <p:spPr>
          <a:xfrm>
            <a:off x="3319270" y="2774227"/>
            <a:ext cx="1639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Maximilian Schmidt</a:t>
            </a:r>
            <a:endParaRPr lang="en-DE" sz="1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94D7636-D1AC-40EB-8864-57CEB6EAA9FB}"/>
              </a:ext>
            </a:extLst>
          </p:cNvPr>
          <p:cNvSpPr txBox="1"/>
          <p:nvPr/>
        </p:nvSpPr>
        <p:spPr>
          <a:xfrm>
            <a:off x="3319270" y="2983231"/>
            <a:ext cx="1526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Emma Fischer</a:t>
            </a:r>
            <a:endParaRPr lang="en-DE" sz="1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A5FE8BB-4FCF-4E0B-B64B-B750E1CC630F}"/>
              </a:ext>
            </a:extLst>
          </p:cNvPr>
          <p:cNvSpPr txBox="1"/>
          <p:nvPr/>
        </p:nvSpPr>
        <p:spPr>
          <a:xfrm>
            <a:off x="3319270" y="3210635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Leon Wagner</a:t>
            </a:r>
            <a:endParaRPr lang="en-DE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ADAA777-A349-41CA-9589-8980A1DCDD9D}"/>
              </a:ext>
            </a:extLst>
          </p:cNvPr>
          <p:cNvSpPr txBox="1"/>
          <p:nvPr/>
        </p:nvSpPr>
        <p:spPr>
          <a:xfrm>
            <a:off x="3316042" y="3425930"/>
            <a:ext cx="120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Sophia Meyer</a:t>
            </a:r>
            <a:endParaRPr lang="en-DE" sz="1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FD4D3AB-7E27-47F1-AC96-F4E05CA964A8}"/>
              </a:ext>
            </a:extLst>
          </p:cNvPr>
          <p:cNvSpPr txBox="1"/>
          <p:nvPr/>
        </p:nvSpPr>
        <p:spPr>
          <a:xfrm>
            <a:off x="4674686" y="2559878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Thai massage</a:t>
            </a:r>
            <a:endParaRPr lang="en-DE" sz="10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FF3296A-79A0-4122-83AF-8D35F07C4D81}"/>
              </a:ext>
            </a:extLst>
          </p:cNvPr>
          <p:cNvSpPr txBox="1"/>
          <p:nvPr/>
        </p:nvSpPr>
        <p:spPr>
          <a:xfrm>
            <a:off x="4674685" y="2774012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Foot massage</a:t>
            </a:r>
            <a:endParaRPr lang="en-DE" sz="1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D2129BE-4211-4F33-99DC-4C653A901AAF}"/>
              </a:ext>
            </a:extLst>
          </p:cNvPr>
          <p:cNvSpPr txBox="1"/>
          <p:nvPr/>
        </p:nvSpPr>
        <p:spPr>
          <a:xfrm>
            <a:off x="4664564" y="2983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Pregnancy massage</a:t>
            </a:r>
            <a:endParaRPr lang="en-DE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CFEA4B7-433F-445B-BB87-C3C6A2250545}"/>
              </a:ext>
            </a:extLst>
          </p:cNvPr>
          <p:cNvSpPr txBox="1"/>
          <p:nvPr/>
        </p:nvSpPr>
        <p:spPr>
          <a:xfrm>
            <a:off x="4664564" y="3205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Body scrub</a:t>
            </a:r>
            <a:endParaRPr lang="en-DE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DE6D8B-3C5F-4ECB-9B4D-017894160E0A}"/>
              </a:ext>
            </a:extLst>
          </p:cNvPr>
          <p:cNvSpPr txBox="1"/>
          <p:nvPr/>
        </p:nvSpPr>
        <p:spPr>
          <a:xfrm>
            <a:off x="4664564" y="3419117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Yoga personal training</a:t>
            </a:r>
            <a:endParaRPr lang="en-DE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7F7F3E-962B-4796-A874-41DEC42DF8D0}"/>
              </a:ext>
            </a:extLst>
          </p:cNvPr>
          <p:cNvSpPr txBox="1"/>
          <p:nvPr/>
        </p:nvSpPr>
        <p:spPr>
          <a:xfrm>
            <a:off x="6068459" y="2584360"/>
            <a:ext cx="23871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Rosenweg 5, 80331 München</a:t>
            </a:r>
            <a:endParaRPr lang="en-DE" sz="10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B3EB5D-7297-4984-A649-DC8C1857D45A}"/>
              </a:ext>
            </a:extLst>
          </p:cNvPr>
          <p:cNvSpPr txBox="1"/>
          <p:nvPr/>
        </p:nvSpPr>
        <p:spPr>
          <a:xfrm>
            <a:off x="6068458" y="2798494"/>
            <a:ext cx="253487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Lindenallee 7, 40210 Düsseldorf</a:t>
            </a:r>
            <a:endParaRPr lang="en-DE" sz="1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6150AA-4314-4623-AB19-F1FF98F2846C}"/>
              </a:ext>
            </a:extLst>
          </p:cNvPr>
          <p:cNvSpPr txBox="1"/>
          <p:nvPr/>
        </p:nvSpPr>
        <p:spPr>
          <a:xfrm>
            <a:off x="6058337" y="3007498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Hauptstraße 12, 10115 Berlin</a:t>
            </a:r>
            <a:endParaRPr lang="en-DE" sz="1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5BCDE99-AC86-4C2C-9319-389AD292512D}"/>
              </a:ext>
            </a:extLst>
          </p:cNvPr>
          <p:cNvSpPr txBox="1"/>
          <p:nvPr/>
        </p:nvSpPr>
        <p:spPr>
          <a:xfrm>
            <a:off x="6058337" y="3229498"/>
            <a:ext cx="239730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Am Markt 14, 28195 Bremen</a:t>
            </a:r>
            <a:endParaRPr lang="en-DE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2C17042-8C80-414F-A5CC-B72C4303950A}"/>
              </a:ext>
            </a:extLst>
          </p:cNvPr>
          <p:cNvSpPr txBox="1"/>
          <p:nvPr/>
        </p:nvSpPr>
        <p:spPr>
          <a:xfrm>
            <a:off x="6053953" y="3419116"/>
            <a:ext cx="270840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Sonnenstraße 30, 01067 Dresden</a:t>
            </a:r>
            <a:endParaRPr lang="en-DE" sz="1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50A6B05-27A7-4952-931E-A90E6AD3E5F6}"/>
              </a:ext>
            </a:extLst>
          </p:cNvPr>
          <p:cNvSpPr txBox="1"/>
          <p:nvPr/>
        </p:nvSpPr>
        <p:spPr>
          <a:xfrm>
            <a:off x="8098765" y="2588264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12/01/2025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1DB0569-4D90-4904-8356-CFF10A87EB53}"/>
              </a:ext>
            </a:extLst>
          </p:cNvPr>
          <p:cNvSpPr txBox="1"/>
          <p:nvPr/>
        </p:nvSpPr>
        <p:spPr>
          <a:xfrm>
            <a:off x="8098764" y="2802398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24/03/2024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14794D-5B25-4931-8C2B-454CDC2FD911}"/>
              </a:ext>
            </a:extLst>
          </p:cNvPr>
          <p:cNvSpPr txBox="1"/>
          <p:nvPr/>
        </p:nvSpPr>
        <p:spPr>
          <a:xfrm>
            <a:off x="8088644" y="3011402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07/06/2025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4D95B6-1302-426D-96F7-67D80961EFC7}"/>
              </a:ext>
            </a:extLst>
          </p:cNvPr>
          <p:cNvSpPr txBox="1"/>
          <p:nvPr/>
        </p:nvSpPr>
        <p:spPr>
          <a:xfrm>
            <a:off x="8088644" y="3233402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19/08/2025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8EB2D5C-FB2C-4243-9F23-7158444C8052}"/>
              </a:ext>
            </a:extLst>
          </p:cNvPr>
          <p:cNvSpPr txBox="1"/>
          <p:nvPr/>
        </p:nvSpPr>
        <p:spPr>
          <a:xfrm>
            <a:off x="8093622" y="3421947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000" dirty="0"/>
              <a:t>30/11/2024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ECE2D7-6F96-43DC-B854-246BAB6E8D7B}"/>
              </a:ext>
            </a:extLst>
          </p:cNvPr>
          <p:cNvSpPr txBox="1"/>
          <p:nvPr/>
        </p:nvSpPr>
        <p:spPr>
          <a:xfrm>
            <a:off x="9777274" y="2560092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7C9271-8985-4B1B-87D4-3F7E7EB744BA}"/>
              </a:ext>
            </a:extLst>
          </p:cNvPr>
          <p:cNvSpPr txBox="1"/>
          <p:nvPr/>
        </p:nvSpPr>
        <p:spPr>
          <a:xfrm>
            <a:off x="9777273" y="2774226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35</a:t>
            </a:r>
            <a:endParaRPr lang="en-DE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864B30E-B923-4CF7-822E-5FF63562039C}"/>
              </a:ext>
            </a:extLst>
          </p:cNvPr>
          <p:cNvSpPr txBox="1"/>
          <p:nvPr/>
        </p:nvSpPr>
        <p:spPr>
          <a:xfrm>
            <a:off x="9767151" y="2983230"/>
            <a:ext cx="423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25</a:t>
            </a:r>
            <a:endParaRPr lang="en-DE" sz="1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9508141-7586-4A69-B8D2-3BCC2B0A1FDD}"/>
              </a:ext>
            </a:extLst>
          </p:cNvPr>
          <p:cNvSpPr txBox="1"/>
          <p:nvPr/>
        </p:nvSpPr>
        <p:spPr>
          <a:xfrm>
            <a:off x="9767152" y="3205230"/>
            <a:ext cx="409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65</a:t>
            </a:r>
            <a:endParaRPr lang="en-DE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71D2C37-1945-4F96-B536-3A335AC61F73}"/>
              </a:ext>
            </a:extLst>
          </p:cNvPr>
          <p:cNvSpPr txBox="1"/>
          <p:nvPr/>
        </p:nvSpPr>
        <p:spPr>
          <a:xfrm>
            <a:off x="9767151" y="3429149"/>
            <a:ext cx="3577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75</a:t>
            </a:r>
            <a:endParaRPr lang="en-DE" sz="1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CE92C46-04AD-478E-97D4-E3CDAB7FC3BF}"/>
              </a:ext>
            </a:extLst>
          </p:cNvPr>
          <p:cNvSpPr txBox="1"/>
          <p:nvPr/>
        </p:nvSpPr>
        <p:spPr>
          <a:xfrm>
            <a:off x="8953156" y="2118466"/>
            <a:ext cx="8285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Duration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1E2251-52E1-4133-A770-4CC56864CB29}"/>
              </a:ext>
            </a:extLst>
          </p:cNvPr>
          <p:cNvSpPr txBox="1"/>
          <p:nvPr/>
        </p:nvSpPr>
        <p:spPr>
          <a:xfrm>
            <a:off x="8990101" y="2593142"/>
            <a:ext cx="82820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E9B3CC-C832-4B7F-954F-2528971C5FAA}"/>
              </a:ext>
            </a:extLst>
          </p:cNvPr>
          <p:cNvSpPr txBox="1"/>
          <p:nvPr/>
        </p:nvSpPr>
        <p:spPr>
          <a:xfrm>
            <a:off x="8990100" y="2807276"/>
            <a:ext cx="8383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5F5DF9A-A7B3-470D-8C73-BF09B192B317}"/>
              </a:ext>
            </a:extLst>
          </p:cNvPr>
          <p:cNvSpPr txBox="1"/>
          <p:nvPr/>
        </p:nvSpPr>
        <p:spPr>
          <a:xfrm>
            <a:off x="8979980" y="3016280"/>
            <a:ext cx="89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60 mins</a:t>
            </a:r>
            <a:endParaRPr lang="en-DE" sz="1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8B1D0F-C0A5-494E-B06E-B8A90158D640}"/>
              </a:ext>
            </a:extLst>
          </p:cNvPr>
          <p:cNvSpPr txBox="1"/>
          <p:nvPr/>
        </p:nvSpPr>
        <p:spPr>
          <a:xfrm>
            <a:off x="8979980" y="3238280"/>
            <a:ext cx="8383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120 mins</a:t>
            </a:r>
            <a:endParaRPr lang="en-DE" sz="10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BB5C566-DF99-473D-860F-7979A08B9272}"/>
              </a:ext>
            </a:extLst>
          </p:cNvPr>
          <p:cNvSpPr txBox="1"/>
          <p:nvPr/>
        </p:nvSpPr>
        <p:spPr>
          <a:xfrm>
            <a:off x="8984958" y="3426825"/>
            <a:ext cx="8688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90 mins</a:t>
            </a:r>
            <a:endParaRPr lang="en-DE" sz="10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C338DF4-32AE-46D3-AD96-4E3C81F0E0C8}"/>
              </a:ext>
            </a:extLst>
          </p:cNvPr>
          <p:cNvSpPr txBox="1"/>
          <p:nvPr/>
        </p:nvSpPr>
        <p:spPr>
          <a:xfrm>
            <a:off x="3316042" y="1571433"/>
            <a:ext cx="20072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Search by name, service, location, duration, price 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23E9BCA-57EE-4587-9F89-276DB522CF04}"/>
              </a:ext>
            </a:extLst>
          </p:cNvPr>
          <p:cNvSpPr/>
          <p:nvPr/>
        </p:nvSpPr>
        <p:spPr>
          <a:xfrm>
            <a:off x="5250749" y="1667475"/>
            <a:ext cx="2456062" cy="25891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D009C9D-8812-4E7A-A469-24898CC4AC8F}"/>
              </a:ext>
            </a:extLst>
          </p:cNvPr>
          <p:cNvSpPr/>
          <p:nvPr/>
        </p:nvSpPr>
        <p:spPr>
          <a:xfrm>
            <a:off x="7764284" y="1667475"/>
            <a:ext cx="868296" cy="237000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86D1A1E-CD65-4F52-BFD8-E7CCC2528598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A3457FF-89E4-4EE0-A9CF-CCE1A3F76FE7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AE861CC-8E59-4878-B1F0-A6388A088ED6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3DA912B-58B7-4B6F-8571-5FE39B97E2CD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750F66E-B016-42D1-B620-0FBC94B5A893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8BF85F0-B2E0-41D2-A23F-39D51FEBC7F2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Booking History</a:t>
            </a:r>
            <a:endParaRPr lang="en-US" sz="1400" u="sng" dirty="0">
              <a:solidFill>
                <a:srgbClr val="FF75FF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E49B9FB-AA27-4441-9C1F-44277876A481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24D94C1-C10F-4653-A867-11B469B0C758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2F34D81-A3D1-41B7-90E9-F31A6BA43539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B8A9F3C-FA80-4C5D-9C23-C02349AF3C52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52814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E3EB102-9F6F-4C36-945B-D638A484722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859FFB31-BFF5-4CFC-8DAB-D1D9425C5F1C}"/>
              </a:ext>
            </a:extLst>
          </p:cNvPr>
          <p:cNvSpPr/>
          <p:nvPr/>
        </p:nvSpPr>
        <p:spPr>
          <a:xfrm>
            <a:off x="3385210" y="348021"/>
            <a:ext cx="1409700" cy="347562"/>
          </a:xfrm>
          <a:prstGeom prst="roundRect">
            <a:avLst/>
          </a:prstGeom>
          <a:noFill/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Profile picture</a:t>
            </a:r>
            <a:endParaRPr lang="en-DE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18C655-346D-4296-81BB-3FFDB34855C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5BC5A3-5EAD-44EB-90E2-41F1ADDD1306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DD21C8-FCEF-471A-A1B3-2365C3CE945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F9E0FEE-4AFA-4C0A-949C-915637594108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7ACAD0-9FA1-4075-BE80-96ECFD7FBAB4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5213C-0E87-41F8-AFFD-1E90FA7A96F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CB6D692-34A0-4024-A038-F999BA250B48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93BC50-125E-4E04-BA1A-2B21A16A9085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Profile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40A289-4AD0-4977-9E7A-EB0763570A42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1A89AF-E456-464B-B4AF-C743F4339B1F}"/>
              </a:ext>
            </a:extLst>
          </p:cNvPr>
          <p:cNvSpPr/>
          <p:nvPr/>
        </p:nvSpPr>
        <p:spPr>
          <a:xfrm>
            <a:off x="-12087" y="895738"/>
            <a:ext cx="1936137" cy="5962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D2115D-210F-4AFF-B402-423426539016}"/>
              </a:ext>
            </a:extLst>
          </p:cNvPr>
          <p:cNvSpPr/>
          <p:nvPr/>
        </p:nvSpPr>
        <p:spPr>
          <a:xfrm>
            <a:off x="2984316" y="1257300"/>
            <a:ext cx="8131359" cy="5252680"/>
          </a:xfrm>
          <a:prstGeom prst="rect">
            <a:avLst/>
          </a:prstGeom>
          <a:solidFill>
            <a:srgbClr val="FEF9F0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2E9F49-E5B2-4345-9674-8528E1414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578" y="1242587"/>
            <a:ext cx="146098" cy="526739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EE78EAB2-E7C6-45CC-AAE0-FB432DB61328}"/>
              </a:ext>
            </a:extLst>
          </p:cNvPr>
          <p:cNvSpPr/>
          <p:nvPr/>
        </p:nvSpPr>
        <p:spPr>
          <a:xfrm>
            <a:off x="10982325" y="1345407"/>
            <a:ext cx="115799" cy="505539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E9EB510-2336-4F06-95B0-C792799A246C}"/>
              </a:ext>
            </a:extLst>
          </p:cNvPr>
          <p:cNvSpPr txBox="1"/>
          <p:nvPr/>
        </p:nvSpPr>
        <p:spPr>
          <a:xfrm>
            <a:off x="3319271" y="211324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Customer name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5C782CF-E790-48D1-BF47-FCEBA5DEAFC1}"/>
              </a:ext>
            </a:extLst>
          </p:cNvPr>
          <p:cNvSpPr txBox="1"/>
          <p:nvPr/>
        </p:nvSpPr>
        <p:spPr>
          <a:xfrm>
            <a:off x="4676373" y="2109667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Service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E405112-F79D-48F4-ACDA-D280DFC0A900}"/>
              </a:ext>
            </a:extLst>
          </p:cNvPr>
          <p:cNvCxnSpPr/>
          <p:nvPr/>
        </p:nvCxnSpPr>
        <p:spPr>
          <a:xfrm>
            <a:off x="3293152" y="2417656"/>
            <a:ext cx="736532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DEF609B-9DA4-41F4-865C-7B9A44858705}"/>
              </a:ext>
            </a:extLst>
          </p:cNvPr>
          <p:cNvSpPr txBox="1"/>
          <p:nvPr/>
        </p:nvSpPr>
        <p:spPr>
          <a:xfrm>
            <a:off x="3319270" y="2563459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Anna Müller</a:t>
            </a:r>
            <a:endParaRPr lang="en-DE" sz="10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1B14896-E1D5-4064-96ED-D6EDD6945461}"/>
              </a:ext>
            </a:extLst>
          </p:cNvPr>
          <p:cNvSpPr txBox="1"/>
          <p:nvPr/>
        </p:nvSpPr>
        <p:spPr>
          <a:xfrm>
            <a:off x="3319270" y="2774227"/>
            <a:ext cx="16396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Maximilian Schmidt</a:t>
            </a:r>
            <a:endParaRPr lang="en-DE" sz="1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82BAABB-CCFA-4B8D-B49D-486E48AACBC5}"/>
              </a:ext>
            </a:extLst>
          </p:cNvPr>
          <p:cNvSpPr txBox="1"/>
          <p:nvPr/>
        </p:nvSpPr>
        <p:spPr>
          <a:xfrm>
            <a:off x="3319270" y="2983231"/>
            <a:ext cx="15265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Emma Fischer</a:t>
            </a:r>
            <a:endParaRPr lang="en-DE" sz="10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0654914-BBBA-410B-8164-982133C91B84}"/>
              </a:ext>
            </a:extLst>
          </p:cNvPr>
          <p:cNvSpPr txBox="1"/>
          <p:nvPr/>
        </p:nvSpPr>
        <p:spPr>
          <a:xfrm>
            <a:off x="3319270" y="3210635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Leon Wagner</a:t>
            </a:r>
            <a:endParaRPr lang="en-DE" sz="1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D7FF854-AE02-4B24-AE4C-AE103386A8C5}"/>
              </a:ext>
            </a:extLst>
          </p:cNvPr>
          <p:cNvSpPr txBox="1"/>
          <p:nvPr/>
        </p:nvSpPr>
        <p:spPr>
          <a:xfrm>
            <a:off x="3316042" y="3425930"/>
            <a:ext cx="1209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Sophia Meyer</a:t>
            </a:r>
            <a:endParaRPr lang="en-DE" sz="1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562F12E-5514-4CD7-899D-FF1BB23B4DC5}"/>
              </a:ext>
            </a:extLst>
          </p:cNvPr>
          <p:cNvSpPr txBox="1"/>
          <p:nvPr/>
        </p:nvSpPr>
        <p:spPr>
          <a:xfrm>
            <a:off x="4674686" y="2559878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Thai massage</a:t>
            </a:r>
            <a:endParaRPr lang="en-DE" sz="1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275B167-A2FB-4AB8-B5C3-F0D8D1117828}"/>
              </a:ext>
            </a:extLst>
          </p:cNvPr>
          <p:cNvSpPr txBox="1"/>
          <p:nvPr/>
        </p:nvSpPr>
        <p:spPr>
          <a:xfrm>
            <a:off x="4674685" y="2774012"/>
            <a:ext cx="120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Foot massage</a:t>
            </a:r>
            <a:endParaRPr lang="en-DE" sz="1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28A18C4-73D2-4F08-977D-94992250648C}"/>
              </a:ext>
            </a:extLst>
          </p:cNvPr>
          <p:cNvSpPr txBox="1"/>
          <p:nvPr/>
        </p:nvSpPr>
        <p:spPr>
          <a:xfrm>
            <a:off x="4664564" y="2983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Pregnancy massage</a:t>
            </a:r>
            <a:endParaRPr lang="en-DE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4E19F04-2494-4893-A2F5-C24A1C253DC5}"/>
              </a:ext>
            </a:extLst>
          </p:cNvPr>
          <p:cNvSpPr txBox="1"/>
          <p:nvPr/>
        </p:nvSpPr>
        <p:spPr>
          <a:xfrm>
            <a:off x="4664564" y="3205016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Body scrub</a:t>
            </a:r>
            <a:endParaRPr lang="en-DE" sz="1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5F6A37B-F26B-4F73-961A-BEE82D03FC2C}"/>
              </a:ext>
            </a:extLst>
          </p:cNvPr>
          <p:cNvSpPr txBox="1"/>
          <p:nvPr/>
        </p:nvSpPr>
        <p:spPr>
          <a:xfrm>
            <a:off x="4664564" y="3419117"/>
            <a:ext cx="16132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Yoga personal training</a:t>
            </a:r>
            <a:endParaRPr lang="en-DE" sz="1000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17872B0-B55D-4AB8-8123-C584AFB5A238}"/>
              </a:ext>
            </a:extLst>
          </p:cNvPr>
          <p:cNvSpPr txBox="1"/>
          <p:nvPr/>
        </p:nvSpPr>
        <p:spPr>
          <a:xfrm>
            <a:off x="3316042" y="1648056"/>
            <a:ext cx="17226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>
                <a:solidFill>
                  <a:schemeClr val="bg2">
                    <a:lumMod val="50000"/>
                  </a:schemeClr>
                </a:solidFill>
              </a:rPr>
              <a:t>Search by name, service</a:t>
            </a:r>
            <a:endParaRPr 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CFA3FC7A-FF1E-4BED-9646-39C9A946FE38}"/>
              </a:ext>
            </a:extLst>
          </p:cNvPr>
          <p:cNvSpPr/>
          <p:nvPr/>
        </p:nvSpPr>
        <p:spPr>
          <a:xfrm>
            <a:off x="5250749" y="1667475"/>
            <a:ext cx="2456062" cy="258916"/>
          </a:xfrm>
          <a:prstGeom prst="round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F854C0B-019E-40E0-81B2-A7A643013E1D}"/>
              </a:ext>
            </a:extLst>
          </p:cNvPr>
          <p:cNvSpPr/>
          <p:nvPr/>
        </p:nvSpPr>
        <p:spPr>
          <a:xfrm>
            <a:off x="7764284" y="1667475"/>
            <a:ext cx="868296" cy="237000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3D70588-B1DD-4011-81B0-4029E69E4966}"/>
              </a:ext>
            </a:extLst>
          </p:cNvPr>
          <p:cNvSpPr txBox="1"/>
          <p:nvPr/>
        </p:nvSpPr>
        <p:spPr>
          <a:xfrm>
            <a:off x="6126149" y="2109666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Review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978038F-732D-481C-99E2-A6104AC3EB3D}"/>
              </a:ext>
            </a:extLst>
          </p:cNvPr>
          <p:cNvSpPr txBox="1"/>
          <p:nvPr/>
        </p:nvSpPr>
        <p:spPr>
          <a:xfrm>
            <a:off x="6106122" y="2564391"/>
            <a:ext cx="27350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This was the best thai massage of my life</a:t>
            </a:r>
            <a:endParaRPr lang="en-DE" sz="10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36D0E4C5-0881-4D7E-9B12-0EDBEB169CFC}"/>
              </a:ext>
            </a:extLst>
          </p:cNvPr>
          <p:cNvSpPr txBox="1"/>
          <p:nvPr/>
        </p:nvSpPr>
        <p:spPr>
          <a:xfrm>
            <a:off x="6106121" y="2778525"/>
            <a:ext cx="2107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The lady knows what shes doing</a:t>
            </a:r>
            <a:endParaRPr lang="en-DE" sz="10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9455FF0-CA70-4F5B-84A8-CC453202A1B8}"/>
              </a:ext>
            </a:extLst>
          </p:cNvPr>
          <p:cNvSpPr txBox="1"/>
          <p:nvPr/>
        </p:nvSpPr>
        <p:spPr>
          <a:xfrm>
            <a:off x="6096000" y="2987529"/>
            <a:ext cx="33417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I felt my baby kick for the first time</a:t>
            </a:r>
            <a:endParaRPr lang="en-DE" sz="10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4DC85F9-BDC2-4CBB-8FA6-1BAB55EFB431}"/>
              </a:ext>
            </a:extLst>
          </p:cNvPr>
          <p:cNvSpPr txBox="1"/>
          <p:nvPr/>
        </p:nvSpPr>
        <p:spPr>
          <a:xfrm>
            <a:off x="6096000" y="3209529"/>
            <a:ext cx="33417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Not the worst but I won‘t go again</a:t>
            </a:r>
            <a:endParaRPr lang="en-DE" sz="1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B5C624D-4271-45BE-BB7A-D0412FF2F92A}"/>
              </a:ext>
            </a:extLst>
          </p:cNvPr>
          <p:cNvSpPr txBox="1"/>
          <p:nvPr/>
        </p:nvSpPr>
        <p:spPr>
          <a:xfrm>
            <a:off x="6096000" y="3423630"/>
            <a:ext cx="334171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00" dirty="0"/>
              <a:t>The yoga trainer was very professional, I can see how he has many years of experience. I was very surprised when he showed me the move with bending your knees.</a:t>
            </a:r>
            <a:endParaRPr lang="en-DE" sz="1000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72C96A5-395C-4217-AAFC-DAA45F6A0C34}"/>
              </a:ext>
            </a:extLst>
          </p:cNvPr>
          <p:cNvSpPr txBox="1"/>
          <p:nvPr/>
        </p:nvSpPr>
        <p:spPr>
          <a:xfrm>
            <a:off x="9666545" y="2109666"/>
            <a:ext cx="10697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Rating</a:t>
            </a:r>
            <a:endParaRPr 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1A8B6E8-F278-45AF-B19A-57B00168E341}"/>
              </a:ext>
            </a:extLst>
          </p:cNvPr>
          <p:cNvSpPr txBox="1"/>
          <p:nvPr/>
        </p:nvSpPr>
        <p:spPr>
          <a:xfrm>
            <a:off x="9777274" y="2560092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4/5</a:t>
            </a:r>
            <a:endParaRPr lang="en-DE" sz="1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6D506B6-ED18-47AC-A142-2743F13E7F09}"/>
              </a:ext>
            </a:extLst>
          </p:cNvPr>
          <p:cNvSpPr txBox="1"/>
          <p:nvPr/>
        </p:nvSpPr>
        <p:spPr>
          <a:xfrm>
            <a:off x="9777273" y="2774226"/>
            <a:ext cx="40506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4/5</a:t>
            </a:r>
            <a:endParaRPr lang="en-DE" sz="1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F788845-E945-4EF6-892E-347588977BEB}"/>
              </a:ext>
            </a:extLst>
          </p:cNvPr>
          <p:cNvSpPr txBox="1"/>
          <p:nvPr/>
        </p:nvSpPr>
        <p:spPr>
          <a:xfrm>
            <a:off x="9767151" y="2983230"/>
            <a:ext cx="42347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5/5</a:t>
            </a:r>
            <a:endParaRPr lang="en-DE" sz="1000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F4B7CE1-DDC5-4BFF-9D2F-94386A67C002}"/>
              </a:ext>
            </a:extLst>
          </p:cNvPr>
          <p:cNvSpPr txBox="1"/>
          <p:nvPr/>
        </p:nvSpPr>
        <p:spPr>
          <a:xfrm>
            <a:off x="9767152" y="3205230"/>
            <a:ext cx="4092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3/5</a:t>
            </a:r>
            <a:endParaRPr lang="en-DE" sz="1000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6C16322-39F7-424F-823C-178F99CF24E8}"/>
              </a:ext>
            </a:extLst>
          </p:cNvPr>
          <p:cNvSpPr txBox="1"/>
          <p:nvPr/>
        </p:nvSpPr>
        <p:spPr>
          <a:xfrm>
            <a:off x="9767151" y="3429149"/>
            <a:ext cx="4213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5/5</a:t>
            </a:r>
            <a:endParaRPr lang="en-DE" sz="10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9BD5CF-314E-4335-AB98-76EC6E248036}"/>
              </a:ext>
            </a:extLst>
          </p:cNvPr>
          <p:cNvSpPr txBox="1"/>
          <p:nvPr/>
        </p:nvSpPr>
        <p:spPr>
          <a:xfrm>
            <a:off x="192699" y="1143473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2">
                    <a:lumMod val="10000"/>
                  </a:schemeClr>
                </a:solidFill>
              </a:rPr>
              <a:t>Personal Details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8B5F98-0750-4A11-B910-B1A0D7C08E06}"/>
              </a:ext>
            </a:extLst>
          </p:cNvPr>
          <p:cNvSpPr txBox="1"/>
          <p:nvPr/>
        </p:nvSpPr>
        <p:spPr>
          <a:xfrm>
            <a:off x="198833" y="2046909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Services Settings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459371-A1D8-459A-816D-D856296302A4}"/>
              </a:ext>
            </a:extLst>
          </p:cNvPr>
          <p:cNvSpPr txBox="1"/>
          <p:nvPr/>
        </p:nvSpPr>
        <p:spPr>
          <a:xfrm>
            <a:off x="192699" y="1596699"/>
            <a:ext cx="17152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Professional Details</a:t>
            </a:r>
            <a:endParaRPr lang="en-US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FC955AA-153A-4176-BEF8-8385FCFCE3B1}"/>
              </a:ext>
            </a:extLst>
          </p:cNvPr>
          <p:cNvSpPr txBox="1"/>
          <p:nvPr/>
        </p:nvSpPr>
        <p:spPr>
          <a:xfrm>
            <a:off x="198833" y="2494642"/>
            <a:ext cx="1709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Equipment</a:t>
            </a:r>
            <a:br>
              <a:rPr lang="de-DE" sz="14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Preferences</a:t>
            </a:r>
            <a:endParaRPr 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1309EF-0336-4640-A0EB-FCC1A4ADAFC9}"/>
              </a:ext>
            </a:extLst>
          </p:cNvPr>
          <p:cNvSpPr txBox="1"/>
          <p:nvPr/>
        </p:nvSpPr>
        <p:spPr>
          <a:xfrm>
            <a:off x="192699" y="315781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Financial Settings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5EC4D8-AF15-435F-962B-2E356027B0B4}"/>
              </a:ext>
            </a:extLst>
          </p:cNvPr>
          <p:cNvSpPr txBox="1"/>
          <p:nvPr/>
        </p:nvSpPr>
        <p:spPr>
          <a:xfrm>
            <a:off x="193461" y="3605108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Booking History</a:t>
            </a:r>
            <a:endParaRPr lang="en-US" sz="14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EE91920-1B99-46AA-8810-144B0F811BF5}"/>
              </a:ext>
            </a:extLst>
          </p:cNvPr>
          <p:cNvSpPr txBox="1"/>
          <p:nvPr/>
        </p:nvSpPr>
        <p:spPr>
          <a:xfrm>
            <a:off x="188134" y="4504236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bg2">
                    <a:lumMod val="10000"/>
                  </a:schemeClr>
                </a:solidFill>
              </a:rPr>
              <a:t>Notification Settings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19D55A-19AA-48D6-8CDF-9E68F8EFC5EA}"/>
              </a:ext>
            </a:extLst>
          </p:cNvPr>
          <p:cNvSpPr txBox="1"/>
          <p:nvPr/>
        </p:nvSpPr>
        <p:spPr>
          <a:xfrm>
            <a:off x="207572" y="4939587"/>
            <a:ext cx="15265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Privacy and Security</a:t>
            </a:r>
            <a:endParaRPr lang="en-US" sz="1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A0C2B9A-1CB4-4A0D-819F-4B32AA45D1D8}"/>
              </a:ext>
            </a:extLst>
          </p:cNvPr>
          <p:cNvSpPr txBox="1"/>
          <p:nvPr/>
        </p:nvSpPr>
        <p:spPr>
          <a:xfrm>
            <a:off x="207572" y="5572630"/>
            <a:ext cx="1526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/>
              <a:t>Support</a:t>
            </a:r>
            <a:endParaRPr lang="en-US" sz="14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375390-B9E9-41ED-A7A9-45E3E7D6C993}"/>
              </a:ext>
            </a:extLst>
          </p:cNvPr>
          <p:cNvSpPr txBox="1"/>
          <p:nvPr/>
        </p:nvSpPr>
        <p:spPr>
          <a:xfrm>
            <a:off x="213707" y="4061254"/>
            <a:ext cx="1709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rgbClr val="FF75FF"/>
                </a:solidFill>
              </a:rPr>
              <a:t>Customer Reviews</a:t>
            </a:r>
          </a:p>
        </p:txBody>
      </p:sp>
    </p:spTree>
    <p:extLst>
      <p:ext uri="{BB962C8B-B14F-4D97-AF65-F5344CB8AC3E}">
        <p14:creationId xmlns:p14="http://schemas.microsoft.com/office/powerpoint/2010/main" val="38898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1196</TotalTime>
  <Words>1507</Words>
  <Application>Microsoft Office PowerPoint</Application>
  <PresentationFormat>Widescreen</PresentationFormat>
  <Paragraphs>564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Bell MT</vt:lpstr>
      <vt:lpstr>Calibri</vt:lpstr>
      <vt:lpstr>Calibri Light</vt:lpstr>
      <vt:lpstr>Google Sans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88</cp:revision>
  <dcterms:created xsi:type="dcterms:W3CDTF">2024-12-03T07:50:03Z</dcterms:created>
  <dcterms:modified xsi:type="dcterms:W3CDTF">2025-01-07T15:02:30Z</dcterms:modified>
</cp:coreProperties>
</file>